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9" r:id="rId4"/>
    <p:sldId id="273" r:id="rId5"/>
    <p:sldId id="306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285" r:id="rId15"/>
    <p:sldId id="286" r:id="rId16"/>
    <p:sldId id="289" r:id="rId17"/>
    <p:sldId id="290" r:id="rId18"/>
    <p:sldId id="292" r:id="rId19"/>
    <p:sldId id="295" r:id="rId20"/>
    <p:sldId id="319" r:id="rId21"/>
    <p:sldId id="300" r:id="rId22"/>
    <p:sldId id="307" r:id="rId23"/>
    <p:sldId id="308" r:id="rId24"/>
    <p:sldId id="268" r:id="rId25"/>
    <p:sldId id="318" r:id="rId26"/>
    <p:sldId id="282" r:id="rId27"/>
    <p:sldId id="270" r:id="rId28"/>
    <p:sldId id="317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897" autoAdjust="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758A9-97CF-40FF-BE23-C09996782773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57AF8-8432-4A00-9B0B-A6FF6649C6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8B227F4-34E3-4828-BEE4-44193B02D799}" type="datetimeFigureOut">
              <a:rPr lang="en-US" smtClean="0"/>
              <a:pPr/>
              <a:t>10/21/2015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B9BE4B-34E6-49E4-8339-4481B358C10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8.png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9.jpeg"/><Relationship Id="rId4" Type="http://schemas.openxmlformats.org/officeDocument/2006/relationships/image" Target="../media/image10.jpe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98625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নব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1752600"/>
            <a:ext cx="4572000" cy="4953000"/>
          </a:xfrm>
          <a:prstGeom prst="rect">
            <a:avLst/>
          </a:prstGeom>
        </p:spPr>
      </p:pic>
      <p:pic>
        <p:nvPicPr>
          <p:cNvPr id="7" name="Picture 6" descr="hibiscus_rosa-sinensis_cultivar_red_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676400"/>
            <a:ext cx="4191000" cy="4953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9296400" cy="2057400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নিম্নে ১ম চিত্রের আলোকে লক্ষ্য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9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p:oleObj spid="_x0000_s34818" name="Equation" r:id="rId3" imgW="114120" imgH="215640" progId="">
              <p:embed/>
            </p:oleObj>
          </a:graphicData>
        </a:graphic>
      </p:graphicFrame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133600"/>
            <a:ext cx="3352800" cy="1143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276600"/>
            <a:ext cx="3200400" cy="140777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276600"/>
            <a:ext cx="3429000" cy="1295400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800600"/>
            <a:ext cx="3276600" cy="11430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4648200"/>
            <a:ext cx="3429000" cy="1219200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34819" name="Equation" r:id="rId11" imgW="114120" imgH="215640" progId="">
              <p:embed/>
            </p:oleObj>
          </a:graphicData>
        </a:graphic>
      </p:graphicFrame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23"/>
          <p:cNvGraphicFramePr>
            <a:graphicFrameLocks noChangeAspect="1"/>
          </p:cNvGraphicFramePr>
          <p:nvPr/>
        </p:nvGraphicFramePr>
        <p:xfrm>
          <a:off x="0" y="0"/>
          <a:ext cx="114300" cy="219075"/>
        </p:xfrm>
        <a:graphic>
          <a:graphicData uri="http://schemas.openxmlformats.org/presentationml/2006/ole">
            <p:oleObj spid="_x0000_s34820" name="Equation" r:id="rId12" imgW="114120" imgH="215640" progId="">
              <p:embed/>
            </p:oleObj>
          </a:graphicData>
        </a:graphic>
      </p:graphicFrame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Picture 26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057400"/>
            <a:ext cx="3200400" cy="1190625"/>
          </a:xfrm>
          <a:prstGeom prst="rect">
            <a:avLst/>
          </a:prstGeo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133600" y="0"/>
            <a:ext cx="5410200" cy="1905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নিম্নে আর ও লক্ষ্য 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828800"/>
            <a:ext cx="89916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সংখ্যা (২)  দিয়ে  শূন্যকে (০) কে ভাগ করিলে  তার মান শূন্য অর্থ্যাৎ ০/২=০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048000"/>
            <a:ext cx="8763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১। শূন্য (০)  দিয়ে  সংখ্যাকে  (২) কে ভাগ করিলে  তার মান অসীম বা অসঙ্গায়িত অর্থ্যাৎ ২/০= অসঙ্গায়িত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47800"/>
            <a:ext cx="7086600" cy="762000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7162800" cy="1143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7086600" cy="11430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95800"/>
            <a:ext cx="7086600" cy="904875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38800"/>
            <a:ext cx="7162800" cy="9144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> </a:t>
            </a: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/>
            </a:r>
            <a:b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14400" y="-228600"/>
            <a:ext cx="6705600" cy="1447800"/>
          </a:xfrm>
          <a:prstGeom prst="rightArrow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নিম্নে  আর ও লক্ষ্য 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-304800"/>
            <a:ext cx="9144000" cy="1371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নিম্নে আর ও লক্ষ্য কর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সংখ্যা গুলোর প্রত্যেকটিকে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</a:rPr>
              <a:t> দ্বারা ভাগ করে ভাগফলের বর্গমূল নিলে যথাক্রমে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0"/>
            <a:ext cx="5791200" cy="889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76600"/>
            <a:ext cx="5791200" cy="10572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67200"/>
            <a:ext cx="5943600" cy="981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81600"/>
            <a:ext cx="5867400" cy="828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867401"/>
            <a:ext cx="5867400" cy="9905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Vrinda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34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4000"/>
            <a:ext cx="6076950" cy="3705225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5181600" y="2514600"/>
            <a:ext cx="1930400" cy="2326301"/>
          </a:xfrm>
          <a:custGeom>
            <a:avLst/>
            <a:gdLst>
              <a:gd name="connsiteX0" fmla="*/ 0 w 2006600"/>
              <a:gd name="connsiteY0" fmla="*/ 139700 h 2427901"/>
              <a:gd name="connsiteX1" fmla="*/ 25400 w 2006600"/>
              <a:gd name="connsiteY1" fmla="*/ 254000 h 2427901"/>
              <a:gd name="connsiteX2" fmla="*/ 38100 w 2006600"/>
              <a:gd name="connsiteY2" fmla="*/ 292100 h 2427901"/>
              <a:gd name="connsiteX3" fmla="*/ 63500 w 2006600"/>
              <a:gd name="connsiteY3" fmla="*/ 330200 h 2427901"/>
              <a:gd name="connsiteX4" fmla="*/ 101600 w 2006600"/>
              <a:gd name="connsiteY4" fmla="*/ 342900 h 2427901"/>
              <a:gd name="connsiteX5" fmla="*/ 127000 w 2006600"/>
              <a:gd name="connsiteY5" fmla="*/ 381000 h 2427901"/>
              <a:gd name="connsiteX6" fmla="*/ 165100 w 2006600"/>
              <a:gd name="connsiteY6" fmla="*/ 419100 h 2427901"/>
              <a:gd name="connsiteX7" fmla="*/ 177800 w 2006600"/>
              <a:gd name="connsiteY7" fmla="*/ 457200 h 2427901"/>
              <a:gd name="connsiteX8" fmla="*/ 228600 w 2006600"/>
              <a:gd name="connsiteY8" fmla="*/ 533400 h 2427901"/>
              <a:gd name="connsiteX9" fmla="*/ 254000 w 2006600"/>
              <a:gd name="connsiteY9" fmla="*/ 571500 h 2427901"/>
              <a:gd name="connsiteX10" fmla="*/ 292100 w 2006600"/>
              <a:gd name="connsiteY10" fmla="*/ 698500 h 2427901"/>
              <a:gd name="connsiteX11" fmla="*/ 317500 w 2006600"/>
              <a:gd name="connsiteY11" fmla="*/ 736600 h 2427901"/>
              <a:gd name="connsiteX12" fmla="*/ 330200 w 2006600"/>
              <a:gd name="connsiteY12" fmla="*/ 774700 h 2427901"/>
              <a:gd name="connsiteX13" fmla="*/ 381000 w 2006600"/>
              <a:gd name="connsiteY13" fmla="*/ 850900 h 2427901"/>
              <a:gd name="connsiteX14" fmla="*/ 406400 w 2006600"/>
              <a:gd name="connsiteY14" fmla="*/ 889000 h 2427901"/>
              <a:gd name="connsiteX15" fmla="*/ 444500 w 2006600"/>
              <a:gd name="connsiteY15" fmla="*/ 965200 h 2427901"/>
              <a:gd name="connsiteX16" fmla="*/ 457200 w 2006600"/>
              <a:gd name="connsiteY16" fmla="*/ 1003300 h 2427901"/>
              <a:gd name="connsiteX17" fmla="*/ 482600 w 2006600"/>
              <a:gd name="connsiteY17" fmla="*/ 1054100 h 2427901"/>
              <a:gd name="connsiteX18" fmla="*/ 508000 w 2006600"/>
              <a:gd name="connsiteY18" fmla="*/ 1092200 h 2427901"/>
              <a:gd name="connsiteX19" fmla="*/ 520700 w 2006600"/>
              <a:gd name="connsiteY19" fmla="*/ 1130300 h 2427901"/>
              <a:gd name="connsiteX20" fmla="*/ 558800 w 2006600"/>
              <a:gd name="connsiteY20" fmla="*/ 1168400 h 2427901"/>
              <a:gd name="connsiteX21" fmla="*/ 622300 w 2006600"/>
              <a:gd name="connsiteY21" fmla="*/ 1282700 h 2427901"/>
              <a:gd name="connsiteX22" fmla="*/ 647700 w 2006600"/>
              <a:gd name="connsiteY22" fmla="*/ 1320800 h 2427901"/>
              <a:gd name="connsiteX23" fmla="*/ 673100 w 2006600"/>
              <a:gd name="connsiteY23" fmla="*/ 1358900 h 2427901"/>
              <a:gd name="connsiteX24" fmla="*/ 711200 w 2006600"/>
              <a:gd name="connsiteY24" fmla="*/ 1397000 h 2427901"/>
              <a:gd name="connsiteX25" fmla="*/ 762000 w 2006600"/>
              <a:gd name="connsiteY25" fmla="*/ 1473200 h 2427901"/>
              <a:gd name="connsiteX26" fmla="*/ 787400 w 2006600"/>
              <a:gd name="connsiteY26" fmla="*/ 1511300 h 2427901"/>
              <a:gd name="connsiteX27" fmla="*/ 825500 w 2006600"/>
              <a:gd name="connsiteY27" fmla="*/ 1549400 h 2427901"/>
              <a:gd name="connsiteX28" fmla="*/ 863600 w 2006600"/>
              <a:gd name="connsiteY28" fmla="*/ 1625600 h 2427901"/>
              <a:gd name="connsiteX29" fmla="*/ 876300 w 2006600"/>
              <a:gd name="connsiteY29" fmla="*/ 1663700 h 2427901"/>
              <a:gd name="connsiteX30" fmla="*/ 965200 w 2006600"/>
              <a:gd name="connsiteY30" fmla="*/ 1778000 h 2427901"/>
              <a:gd name="connsiteX31" fmla="*/ 1003300 w 2006600"/>
              <a:gd name="connsiteY31" fmla="*/ 1854200 h 2427901"/>
              <a:gd name="connsiteX32" fmla="*/ 1016000 w 2006600"/>
              <a:gd name="connsiteY32" fmla="*/ 1892300 h 2427901"/>
              <a:gd name="connsiteX33" fmla="*/ 1041400 w 2006600"/>
              <a:gd name="connsiteY33" fmla="*/ 1930400 h 2427901"/>
              <a:gd name="connsiteX34" fmla="*/ 1054100 w 2006600"/>
              <a:gd name="connsiteY34" fmla="*/ 1968500 h 2427901"/>
              <a:gd name="connsiteX35" fmla="*/ 1130300 w 2006600"/>
              <a:gd name="connsiteY35" fmla="*/ 2082800 h 2427901"/>
              <a:gd name="connsiteX36" fmla="*/ 1181100 w 2006600"/>
              <a:gd name="connsiteY36" fmla="*/ 2159000 h 2427901"/>
              <a:gd name="connsiteX37" fmla="*/ 1206500 w 2006600"/>
              <a:gd name="connsiteY37" fmla="*/ 2197100 h 2427901"/>
              <a:gd name="connsiteX38" fmla="*/ 1244600 w 2006600"/>
              <a:gd name="connsiteY38" fmla="*/ 2247900 h 2427901"/>
              <a:gd name="connsiteX39" fmla="*/ 1257300 w 2006600"/>
              <a:gd name="connsiteY39" fmla="*/ 2286000 h 2427901"/>
              <a:gd name="connsiteX40" fmla="*/ 1320800 w 2006600"/>
              <a:gd name="connsiteY40" fmla="*/ 2362200 h 2427901"/>
              <a:gd name="connsiteX41" fmla="*/ 1371600 w 2006600"/>
              <a:gd name="connsiteY41" fmla="*/ 2425700 h 2427901"/>
              <a:gd name="connsiteX42" fmla="*/ 1409700 w 2006600"/>
              <a:gd name="connsiteY42" fmla="*/ 2413000 h 2427901"/>
              <a:gd name="connsiteX43" fmla="*/ 1422400 w 2006600"/>
              <a:gd name="connsiteY43" fmla="*/ 2298700 h 2427901"/>
              <a:gd name="connsiteX44" fmla="*/ 1371600 w 2006600"/>
              <a:gd name="connsiteY44" fmla="*/ 2209800 h 2427901"/>
              <a:gd name="connsiteX45" fmla="*/ 1320800 w 2006600"/>
              <a:gd name="connsiteY45" fmla="*/ 2095500 h 2427901"/>
              <a:gd name="connsiteX46" fmla="*/ 1282700 w 2006600"/>
              <a:gd name="connsiteY46" fmla="*/ 2070100 h 2427901"/>
              <a:gd name="connsiteX47" fmla="*/ 1244600 w 2006600"/>
              <a:gd name="connsiteY47" fmla="*/ 1993900 h 2427901"/>
              <a:gd name="connsiteX48" fmla="*/ 1231900 w 2006600"/>
              <a:gd name="connsiteY48" fmla="*/ 1955800 h 2427901"/>
              <a:gd name="connsiteX49" fmla="*/ 1206500 w 2006600"/>
              <a:gd name="connsiteY49" fmla="*/ 1917700 h 2427901"/>
              <a:gd name="connsiteX50" fmla="*/ 1193800 w 2006600"/>
              <a:gd name="connsiteY50" fmla="*/ 1879600 h 2427901"/>
              <a:gd name="connsiteX51" fmla="*/ 1117600 w 2006600"/>
              <a:gd name="connsiteY51" fmla="*/ 1765300 h 2427901"/>
              <a:gd name="connsiteX52" fmla="*/ 1092200 w 2006600"/>
              <a:gd name="connsiteY52" fmla="*/ 1727200 h 2427901"/>
              <a:gd name="connsiteX53" fmla="*/ 1079500 w 2006600"/>
              <a:gd name="connsiteY53" fmla="*/ 1689100 h 2427901"/>
              <a:gd name="connsiteX54" fmla="*/ 1041400 w 2006600"/>
              <a:gd name="connsiteY54" fmla="*/ 1663700 h 2427901"/>
              <a:gd name="connsiteX55" fmla="*/ 1028700 w 2006600"/>
              <a:gd name="connsiteY55" fmla="*/ 1625600 h 2427901"/>
              <a:gd name="connsiteX56" fmla="*/ 952500 w 2006600"/>
              <a:gd name="connsiteY56" fmla="*/ 1511300 h 2427901"/>
              <a:gd name="connsiteX57" fmla="*/ 927100 w 2006600"/>
              <a:gd name="connsiteY57" fmla="*/ 1473200 h 2427901"/>
              <a:gd name="connsiteX58" fmla="*/ 863600 w 2006600"/>
              <a:gd name="connsiteY58" fmla="*/ 1358900 h 2427901"/>
              <a:gd name="connsiteX59" fmla="*/ 838200 w 2006600"/>
              <a:gd name="connsiteY59" fmla="*/ 1320800 h 2427901"/>
              <a:gd name="connsiteX60" fmla="*/ 812800 w 2006600"/>
              <a:gd name="connsiteY60" fmla="*/ 1282700 h 2427901"/>
              <a:gd name="connsiteX61" fmla="*/ 774700 w 2006600"/>
              <a:gd name="connsiteY61" fmla="*/ 1206500 h 2427901"/>
              <a:gd name="connsiteX62" fmla="*/ 762000 w 2006600"/>
              <a:gd name="connsiteY62" fmla="*/ 1168400 h 2427901"/>
              <a:gd name="connsiteX63" fmla="*/ 711200 w 2006600"/>
              <a:gd name="connsiteY63" fmla="*/ 1092200 h 2427901"/>
              <a:gd name="connsiteX64" fmla="*/ 685800 w 2006600"/>
              <a:gd name="connsiteY64" fmla="*/ 1054100 h 2427901"/>
              <a:gd name="connsiteX65" fmla="*/ 660400 w 2006600"/>
              <a:gd name="connsiteY65" fmla="*/ 1016000 h 2427901"/>
              <a:gd name="connsiteX66" fmla="*/ 622300 w 2006600"/>
              <a:gd name="connsiteY66" fmla="*/ 939800 h 2427901"/>
              <a:gd name="connsiteX67" fmla="*/ 584200 w 2006600"/>
              <a:gd name="connsiteY67" fmla="*/ 850900 h 2427901"/>
              <a:gd name="connsiteX68" fmla="*/ 533400 w 2006600"/>
              <a:gd name="connsiteY68" fmla="*/ 774700 h 2427901"/>
              <a:gd name="connsiteX69" fmla="*/ 508000 w 2006600"/>
              <a:gd name="connsiteY69" fmla="*/ 736600 h 2427901"/>
              <a:gd name="connsiteX70" fmla="*/ 457200 w 2006600"/>
              <a:gd name="connsiteY70" fmla="*/ 660400 h 2427901"/>
              <a:gd name="connsiteX71" fmla="*/ 431800 w 2006600"/>
              <a:gd name="connsiteY71" fmla="*/ 622300 h 2427901"/>
              <a:gd name="connsiteX72" fmla="*/ 355600 w 2006600"/>
              <a:gd name="connsiteY72" fmla="*/ 546100 h 2427901"/>
              <a:gd name="connsiteX73" fmla="*/ 330200 w 2006600"/>
              <a:gd name="connsiteY73" fmla="*/ 508000 h 2427901"/>
              <a:gd name="connsiteX74" fmla="*/ 292100 w 2006600"/>
              <a:gd name="connsiteY74" fmla="*/ 469900 h 2427901"/>
              <a:gd name="connsiteX75" fmla="*/ 241300 w 2006600"/>
              <a:gd name="connsiteY75" fmla="*/ 393700 h 2427901"/>
              <a:gd name="connsiteX76" fmla="*/ 215900 w 2006600"/>
              <a:gd name="connsiteY76" fmla="*/ 355600 h 2427901"/>
              <a:gd name="connsiteX77" fmla="*/ 152400 w 2006600"/>
              <a:gd name="connsiteY77" fmla="*/ 241300 h 2427901"/>
              <a:gd name="connsiteX78" fmla="*/ 127000 w 2006600"/>
              <a:gd name="connsiteY78" fmla="*/ 203200 h 2427901"/>
              <a:gd name="connsiteX79" fmla="*/ 101600 w 2006600"/>
              <a:gd name="connsiteY79" fmla="*/ 165100 h 2427901"/>
              <a:gd name="connsiteX80" fmla="*/ 63500 w 2006600"/>
              <a:gd name="connsiteY80" fmla="*/ 139700 h 2427901"/>
              <a:gd name="connsiteX81" fmla="*/ 38100 w 2006600"/>
              <a:gd name="connsiteY81" fmla="*/ 177800 h 2427901"/>
              <a:gd name="connsiteX82" fmla="*/ 50800 w 2006600"/>
              <a:gd name="connsiteY82" fmla="*/ 317500 h 2427901"/>
              <a:gd name="connsiteX83" fmla="*/ 88900 w 2006600"/>
              <a:gd name="connsiteY83" fmla="*/ 330200 h 2427901"/>
              <a:gd name="connsiteX84" fmla="*/ 165100 w 2006600"/>
              <a:gd name="connsiteY84" fmla="*/ 381000 h 2427901"/>
              <a:gd name="connsiteX85" fmla="*/ 228600 w 2006600"/>
              <a:gd name="connsiteY85" fmla="*/ 457200 h 2427901"/>
              <a:gd name="connsiteX86" fmla="*/ 292100 w 2006600"/>
              <a:gd name="connsiteY86" fmla="*/ 520700 h 2427901"/>
              <a:gd name="connsiteX87" fmla="*/ 381000 w 2006600"/>
              <a:gd name="connsiteY87" fmla="*/ 495300 h 2427901"/>
              <a:gd name="connsiteX88" fmla="*/ 419100 w 2006600"/>
              <a:gd name="connsiteY88" fmla="*/ 469900 h 2427901"/>
              <a:gd name="connsiteX89" fmla="*/ 520700 w 2006600"/>
              <a:gd name="connsiteY89" fmla="*/ 444500 h 2427901"/>
              <a:gd name="connsiteX90" fmla="*/ 596900 w 2006600"/>
              <a:gd name="connsiteY90" fmla="*/ 419100 h 2427901"/>
              <a:gd name="connsiteX91" fmla="*/ 647700 w 2006600"/>
              <a:gd name="connsiteY91" fmla="*/ 406400 h 2427901"/>
              <a:gd name="connsiteX92" fmla="*/ 723900 w 2006600"/>
              <a:gd name="connsiteY92" fmla="*/ 381000 h 2427901"/>
              <a:gd name="connsiteX93" fmla="*/ 749300 w 2006600"/>
              <a:gd name="connsiteY93" fmla="*/ 342900 h 2427901"/>
              <a:gd name="connsiteX94" fmla="*/ 698500 w 2006600"/>
              <a:gd name="connsiteY94" fmla="*/ 228600 h 2427901"/>
              <a:gd name="connsiteX95" fmla="*/ 660400 w 2006600"/>
              <a:gd name="connsiteY95" fmla="*/ 203200 h 2427901"/>
              <a:gd name="connsiteX96" fmla="*/ 635000 w 2006600"/>
              <a:gd name="connsiteY96" fmla="*/ 165100 h 2427901"/>
              <a:gd name="connsiteX97" fmla="*/ 558800 w 2006600"/>
              <a:gd name="connsiteY97" fmla="*/ 114300 h 2427901"/>
              <a:gd name="connsiteX98" fmla="*/ 533400 w 2006600"/>
              <a:gd name="connsiteY98" fmla="*/ 76200 h 2427901"/>
              <a:gd name="connsiteX99" fmla="*/ 495300 w 2006600"/>
              <a:gd name="connsiteY99" fmla="*/ 50800 h 2427901"/>
              <a:gd name="connsiteX100" fmla="*/ 546100 w 2006600"/>
              <a:gd name="connsiteY100" fmla="*/ 127000 h 2427901"/>
              <a:gd name="connsiteX101" fmla="*/ 596900 w 2006600"/>
              <a:gd name="connsiteY101" fmla="*/ 215900 h 2427901"/>
              <a:gd name="connsiteX102" fmla="*/ 609600 w 2006600"/>
              <a:gd name="connsiteY102" fmla="*/ 254000 h 2427901"/>
              <a:gd name="connsiteX103" fmla="*/ 685800 w 2006600"/>
              <a:gd name="connsiteY103" fmla="*/ 304800 h 2427901"/>
              <a:gd name="connsiteX104" fmla="*/ 723900 w 2006600"/>
              <a:gd name="connsiteY104" fmla="*/ 330200 h 2427901"/>
              <a:gd name="connsiteX105" fmla="*/ 838200 w 2006600"/>
              <a:gd name="connsiteY105" fmla="*/ 444500 h 2427901"/>
              <a:gd name="connsiteX106" fmla="*/ 876300 w 2006600"/>
              <a:gd name="connsiteY106" fmla="*/ 482600 h 2427901"/>
              <a:gd name="connsiteX107" fmla="*/ 965200 w 2006600"/>
              <a:gd name="connsiteY107" fmla="*/ 596900 h 2427901"/>
              <a:gd name="connsiteX108" fmla="*/ 1028700 w 2006600"/>
              <a:gd name="connsiteY108" fmla="*/ 660400 h 2427901"/>
              <a:gd name="connsiteX109" fmla="*/ 1041400 w 2006600"/>
              <a:gd name="connsiteY109" fmla="*/ 698500 h 2427901"/>
              <a:gd name="connsiteX110" fmla="*/ 1066800 w 2006600"/>
              <a:gd name="connsiteY110" fmla="*/ 736600 h 2427901"/>
              <a:gd name="connsiteX111" fmla="*/ 1130300 w 2006600"/>
              <a:gd name="connsiteY111" fmla="*/ 825500 h 2427901"/>
              <a:gd name="connsiteX112" fmla="*/ 1143000 w 2006600"/>
              <a:gd name="connsiteY112" fmla="*/ 863600 h 2427901"/>
              <a:gd name="connsiteX113" fmla="*/ 1168400 w 2006600"/>
              <a:gd name="connsiteY113" fmla="*/ 901700 h 2427901"/>
              <a:gd name="connsiteX114" fmla="*/ 1206500 w 2006600"/>
              <a:gd name="connsiteY114" fmla="*/ 977900 h 2427901"/>
              <a:gd name="connsiteX115" fmla="*/ 1244600 w 2006600"/>
              <a:gd name="connsiteY115" fmla="*/ 1003300 h 2427901"/>
              <a:gd name="connsiteX116" fmla="*/ 1295400 w 2006600"/>
              <a:gd name="connsiteY116" fmla="*/ 1092200 h 2427901"/>
              <a:gd name="connsiteX117" fmla="*/ 1308100 w 2006600"/>
              <a:gd name="connsiteY117" fmla="*/ 1143000 h 2427901"/>
              <a:gd name="connsiteX118" fmla="*/ 1320800 w 2006600"/>
              <a:gd name="connsiteY118" fmla="*/ 1181100 h 2427901"/>
              <a:gd name="connsiteX119" fmla="*/ 1346200 w 2006600"/>
              <a:gd name="connsiteY119" fmla="*/ 1231900 h 2427901"/>
              <a:gd name="connsiteX120" fmla="*/ 1371600 w 2006600"/>
              <a:gd name="connsiteY120" fmla="*/ 1270000 h 2427901"/>
              <a:gd name="connsiteX121" fmla="*/ 1422400 w 2006600"/>
              <a:gd name="connsiteY121" fmla="*/ 1384300 h 2427901"/>
              <a:gd name="connsiteX122" fmla="*/ 1460500 w 2006600"/>
              <a:gd name="connsiteY122" fmla="*/ 1473200 h 2427901"/>
              <a:gd name="connsiteX123" fmla="*/ 1549400 w 2006600"/>
              <a:gd name="connsiteY123" fmla="*/ 1587500 h 2427901"/>
              <a:gd name="connsiteX124" fmla="*/ 1562100 w 2006600"/>
              <a:gd name="connsiteY124" fmla="*/ 1625600 h 2427901"/>
              <a:gd name="connsiteX125" fmla="*/ 1612900 w 2006600"/>
              <a:gd name="connsiteY125" fmla="*/ 1701800 h 2427901"/>
              <a:gd name="connsiteX126" fmla="*/ 1651000 w 2006600"/>
              <a:gd name="connsiteY126" fmla="*/ 1778000 h 2427901"/>
              <a:gd name="connsiteX127" fmla="*/ 1663700 w 2006600"/>
              <a:gd name="connsiteY127" fmla="*/ 1816100 h 2427901"/>
              <a:gd name="connsiteX128" fmla="*/ 1727200 w 2006600"/>
              <a:gd name="connsiteY128" fmla="*/ 1905000 h 2427901"/>
              <a:gd name="connsiteX129" fmla="*/ 1752600 w 2006600"/>
              <a:gd name="connsiteY129" fmla="*/ 1943100 h 2427901"/>
              <a:gd name="connsiteX130" fmla="*/ 1790700 w 2006600"/>
              <a:gd name="connsiteY130" fmla="*/ 1981200 h 2427901"/>
              <a:gd name="connsiteX131" fmla="*/ 1841500 w 2006600"/>
              <a:gd name="connsiteY131" fmla="*/ 2057400 h 2427901"/>
              <a:gd name="connsiteX132" fmla="*/ 1866900 w 2006600"/>
              <a:gd name="connsiteY132" fmla="*/ 2095500 h 2427901"/>
              <a:gd name="connsiteX133" fmla="*/ 1905000 w 2006600"/>
              <a:gd name="connsiteY133" fmla="*/ 2108200 h 2427901"/>
              <a:gd name="connsiteX134" fmla="*/ 1955800 w 2006600"/>
              <a:gd name="connsiteY134" fmla="*/ 2057400 h 2427901"/>
              <a:gd name="connsiteX135" fmla="*/ 1993900 w 2006600"/>
              <a:gd name="connsiteY135" fmla="*/ 2044700 h 2427901"/>
              <a:gd name="connsiteX136" fmla="*/ 1943100 w 2006600"/>
              <a:gd name="connsiteY136" fmla="*/ 1968500 h 2427901"/>
              <a:gd name="connsiteX137" fmla="*/ 1930400 w 2006600"/>
              <a:gd name="connsiteY137" fmla="*/ 1930400 h 2427901"/>
              <a:gd name="connsiteX138" fmla="*/ 1879600 w 2006600"/>
              <a:gd name="connsiteY138" fmla="*/ 1854200 h 2427901"/>
              <a:gd name="connsiteX139" fmla="*/ 1828800 w 2006600"/>
              <a:gd name="connsiteY139" fmla="*/ 1739900 h 2427901"/>
              <a:gd name="connsiteX140" fmla="*/ 1816100 w 2006600"/>
              <a:gd name="connsiteY140" fmla="*/ 1701800 h 2427901"/>
              <a:gd name="connsiteX141" fmla="*/ 1790700 w 2006600"/>
              <a:gd name="connsiteY141" fmla="*/ 1663700 h 2427901"/>
              <a:gd name="connsiteX142" fmla="*/ 1778000 w 2006600"/>
              <a:gd name="connsiteY142" fmla="*/ 1625600 h 2427901"/>
              <a:gd name="connsiteX143" fmla="*/ 1727200 w 2006600"/>
              <a:gd name="connsiteY143" fmla="*/ 1549400 h 2427901"/>
              <a:gd name="connsiteX144" fmla="*/ 1714500 w 2006600"/>
              <a:gd name="connsiteY144" fmla="*/ 1511300 h 2427901"/>
              <a:gd name="connsiteX145" fmla="*/ 1676400 w 2006600"/>
              <a:gd name="connsiteY145" fmla="*/ 1473200 h 2427901"/>
              <a:gd name="connsiteX146" fmla="*/ 1638300 w 2006600"/>
              <a:gd name="connsiteY146" fmla="*/ 1397000 h 2427901"/>
              <a:gd name="connsiteX147" fmla="*/ 1625600 w 2006600"/>
              <a:gd name="connsiteY147" fmla="*/ 1358900 h 2427901"/>
              <a:gd name="connsiteX148" fmla="*/ 1600200 w 2006600"/>
              <a:gd name="connsiteY148" fmla="*/ 1308100 h 2427901"/>
              <a:gd name="connsiteX149" fmla="*/ 1587500 w 2006600"/>
              <a:gd name="connsiteY149" fmla="*/ 1270000 h 2427901"/>
              <a:gd name="connsiteX150" fmla="*/ 1549400 w 2006600"/>
              <a:gd name="connsiteY150" fmla="*/ 1231900 h 2427901"/>
              <a:gd name="connsiteX151" fmla="*/ 1485900 w 2006600"/>
              <a:gd name="connsiteY151" fmla="*/ 1168400 h 2427901"/>
              <a:gd name="connsiteX152" fmla="*/ 1422400 w 2006600"/>
              <a:gd name="connsiteY152" fmla="*/ 1054100 h 2427901"/>
              <a:gd name="connsiteX153" fmla="*/ 1346200 w 2006600"/>
              <a:gd name="connsiteY153" fmla="*/ 939800 h 2427901"/>
              <a:gd name="connsiteX154" fmla="*/ 1270000 w 2006600"/>
              <a:gd name="connsiteY154" fmla="*/ 825500 h 2427901"/>
              <a:gd name="connsiteX155" fmla="*/ 1244600 w 2006600"/>
              <a:gd name="connsiteY155" fmla="*/ 787400 h 2427901"/>
              <a:gd name="connsiteX156" fmla="*/ 1219200 w 2006600"/>
              <a:gd name="connsiteY156" fmla="*/ 749300 h 2427901"/>
              <a:gd name="connsiteX157" fmla="*/ 1181100 w 2006600"/>
              <a:gd name="connsiteY157" fmla="*/ 673100 h 2427901"/>
              <a:gd name="connsiteX158" fmla="*/ 1143000 w 2006600"/>
              <a:gd name="connsiteY158" fmla="*/ 635000 h 2427901"/>
              <a:gd name="connsiteX159" fmla="*/ 1079500 w 2006600"/>
              <a:gd name="connsiteY159" fmla="*/ 558800 h 2427901"/>
              <a:gd name="connsiteX160" fmla="*/ 1028700 w 2006600"/>
              <a:gd name="connsiteY160" fmla="*/ 495300 h 2427901"/>
              <a:gd name="connsiteX161" fmla="*/ 977900 w 2006600"/>
              <a:gd name="connsiteY161" fmla="*/ 419100 h 2427901"/>
              <a:gd name="connsiteX162" fmla="*/ 952500 w 2006600"/>
              <a:gd name="connsiteY162" fmla="*/ 381000 h 2427901"/>
              <a:gd name="connsiteX163" fmla="*/ 927100 w 2006600"/>
              <a:gd name="connsiteY163" fmla="*/ 342900 h 2427901"/>
              <a:gd name="connsiteX164" fmla="*/ 838200 w 2006600"/>
              <a:gd name="connsiteY164" fmla="*/ 254000 h 2427901"/>
              <a:gd name="connsiteX165" fmla="*/ 787400 w 2006600"/>
              <a:gd name="connsiteY165" fmla="*/ 165100 h 2427901"/>
              <a:gd name="connsiteX166" fmla="*/ 711200 w 2006600"/>
              <a:gd name="connsiteY166" fmla="*/ 88900 h 2427901"/>
              <a:gd name="connsiteX167" fmla="*/ 673100 w 2006600"/>
              <a:gd name="connsiteY167" fmla="*/ 50800 h 2427901"/>
              <a:gd name="connsiteX168" fmla="*/ 596900 w 2006600"/>
              <a:gd name="connsiteY168" fmla="*/ 25400 h 2427901"/>
              <a:gd name="connsiteX169" fmla="*/ 558800 w 2006600"/>
              <a:gd name="connsiteY169" fmla="*/ 12700 h 2427901"/>
              <a:gd name="connsiteX170" fmla="*/ 482600 w 2006600"/>
              <a:gd name="connsiteY170" fmla="*/ 0 h 2427901"/>
              <a:gd name="connsiteX171" fmla="*/ 508000 w 2006600"/>
              <a:gd name="connsiteY171" fmla="*/ 127000 h 2427901"/>
              <a:gd name="connsiteX172" fmla="*/ 533400 w 2006600"/>
              <a:gd name="connsiteY172" fmla="*/ 165100 h 2427901"/>
              <a:gd name="connsiteX173" fmla="*/ 647700 w 2006600"/>
              <a:gd name="connsiteY173" fmla="*/ 292100 h 2427901"/>
              <a:gd name="connsiteX174" fmla="*/ 685800 w 2006600"/>
              <a:gd name="connsiteY174" fmla="*/ 317500 h 2427901"/>
              <a:gd name="connsiteX175" fmla="*/ 736600 w 2006600"/>
              <a:gd name="connsiteY175" fmla="*/ 355600 h 2427901"/>
              <a:gd name="connsiteX176" fmla="*/ 812800 w 2006600"/>
              <a:gd name="connsiteY176" fmla="*/ 406400 h 2427901"/>
              <a:gd name="connsiteX177" fmla="*/ 863600 w 2006600"/>
              <a:gd name="connsiteY177" fmla="*/ 444500 h 2427901"/>
              <a:gd name="connsiteX178" fmla="*/ 825500 w 2006600"/>
              <a:gd name="connsiteY178" fmla="*/ 431800 h 2427901"/>
              <a:gd name="connsiteX179" fmla="*/ 889000 w 2006600"/>
              <a:gd name="connsiteY179" fmla="*/ 495300 h 2427901"/>
              <a:gd name="connsiteX180" fmla="*/ 914400 w 2006600"/>
              <a:gd name="connsiteY180" fmla="*/ 533400 h 2427901"/>
              <a:gd name="connsiteX181" fmla="*/ 965200 w 2006600"/>
              <a:gd name="connsiteY181" fmla="*/ 571500 h 2427901"/>
              <a:gd name="connsiteX182" fmla="*/ 1003300 w 2006600"/>
              <a:gd name="connsiteY182" fmla="*/ 647700 h 2427901"/>
              <a:gd name="connsiteX183" fmla="*/ 1041400 w 2006600"/>
              <a:gd name="connsiteY183" fmla="*/ 685800 h 2427901"/>
              <a:gd name="connsiteX184" fmla="*/ 1092200 w 2006600"/>
              <a:gd name="connsiteY184" fmla="*/ 762000 h 2427901"/>
              <a:gd name="connsiteX185" fmla="*/ 1117600 w 2006600"/>
              <a:gd name="connsiteY185" fmla="*/ 800100 h 2427901"/>
              <a:gd name="connsiteX186" fmla="*/ 1104900 w 2006600"/>
              <a:gd name="connsiteY186" fmla="*/ 838200 h 2427901"/>
              <a:gd name="connsiteX187" fmla="*/ 1054100 w 2006600"/>
              <a:gd name="connsiteY187" fmla="*/ 850900 h 2427901"/>
              <a:gd name="connsiteX188" fmla="*/ 1003300 w 2006600"/>
              <a:gd name="connsiteY188" fmla="*/ 876300 h 2427901"/>
              <a:gd name="connsiteX189" fmla="*/ 876300 w 2006600"/>
              <a:gd name="connsiteY189" fmla="*/ 901700 h 2427901"/>
              <a:gd name="connsiteX190" fmla="*/ 749300 w 2006600"/>
              <a:gd name="connsiteY190" fmla="*/ 952500 h 2427901"/>
              <a:gd name="connsiteX191" fmla="*/ 673100 w 2006600"/>
              <a:gd name="connsiteY191" fmla="*/ 990600 h 2427901"/>
              <a:gd name="connsiteX192" fmla="*/ 660400 w 2006600"/>
              <a:gd name="connsiteY192" fmla="*/ 1028700 h 2427901"/>
              <a:gd name="connsiteX193" fmla="*/ 673100 w 2006600"/>
              <a:gd name="connsiteY193" fmla="*/ 1066800 h 2427901"/>
              <a:gd name="connsiteX194" fmla="*/ 736600 w 2006600"/>
              <a:gd name="connsiteY194" fmla="*/ 1155700 h 2427901"/>
              <a:gd name="connsiteX195" fmla="*/ 787400 w 2006600"/>
              <a:gd name="connsiteY195" fmla="*/ 1244600 h 2427901"/>
              <a:gd name="connsiteX196" fmla="*/ 838200 w 2006600"/>
              <a:gd name="connsiteY196" fmla="*/ 1320800 h 2427901"/>
              <a:gd name="connsiteX197" fmla="*/ 863600 w 2006600"/>
              <a:gd name="connsiteY197" fmla="*/ 1371600 h 2427901"/>
              <a:gd name="connsiteX198" fmla="*/ 914400 w 2006600"/>
              <a:gd name="connsiteY198" fmla="*/ 1447800 h 2427901"/>
              <a:gd name="connsiteX199" fmla="*/ 939800 w 2006600"/>
              <a:gd name="connsiteY199" fmla="*/ 1485900 h 2427901"/>
              <a:gd name="connsiteX200" fmla="*/ 977900 w 2006600"/>
              <a:gd name="connsiteY200" fmla="*/ 1498600 h 2427901"/>
              <a:gd name="connsiteX201" fmla="*/ 1054100 w 2006600"/>
              <a:gd name="connsiteY201" fmla="*/ 1473200 h 2427901"/>
              <a:gd name="connsiteX202" fmla="*/ 1130300 w 2006600"/>
              <a:gd name="connsiteY202" fmla="*/ 1422400 h 2427901"/>
              <a:gd name="connsiteX203" fmla="*/ 1168400 w 2006600"/>
              <a:gd name="connsiteY203" fmla="*/ 1397000 h 2427901"/>
              <a:gd name="connsiteX204" fmla="*/ 1206500 w 2006600"/>
              <a:gd name="connsiteY204" fmla="*/ 1384300 h 2427901"/>
              <a:gd name="connsiteX205" fmla="*/ 1244600 w 2006600"/>
              <a:gd name="connsiteY205" fmla="*/ 1358900 h 2427901"/>
              <a:gd name="connsiteX206" fmla="*/ 1308100 w 2006600"/>
              <a:gd name="connsiteY206" fmla="*/ 1346200 h 2427901"/>
              <a:gd name="connsiteX207" fmla="*/ 1397000 w 2006600"/>
              <a:gd name="connsiteY207" fmla="*/ 1320800 h 2427901"/>
              <a:gd name="connsiteX208" fmla="*/ 1409700 w 2006600"/>
              <a:gd name="connsiteY208" fmla="*/ 1358900 h 2427901"/>
              <a:gd name="connsiteX209" fmla="*/ 1422400 w 2006600"/>
              <a:gd name="connsiteY209" fmla="*/ 1409700 h 2427901"/>
              <a:gd name="connsiteX210" fmla="*/ 1447800 w 2006600"/>
              <a:gd name="connsiteY210" fmla="*/ 1447800 h 2427901"/>
              <a:gd name="connsiteX211" fmla="*/ 1460500 w 2006600"/>
              <a:gd name="connsiteY211" fmla="*/ 1485900 h 2427901"/>
              <a:gd name="connsiteX212" fmla="*/ 1485900 w 2006600"/>
              <a:gd name="connsiteY212" fmla="*/ 1524000 h 2427901"/>
              <a:gd name="connsiteX213" fmla="*/ 1498600 w 2006600"/>
              <a:gd name="connsiteY213" fmla="*/ 1562100 h 2427901"/>
              <a:gd name="connsiteX214" fmla="*/ 1536700 w 2006600"/>
              <a:gd name="connsiteY214" fmla="*/ 1587500 h 2427901"/>
              <a:gd name="connsiteX215" fmla="*/ 1574800 w 2006600"/>
              <a:gd name="connsiteY215" fmla="*/ 1625600 h 2427901"/>
              <a:gd name="connsiteX216" fmla="*/ 1663700 w 2006600"/>
              <a:gd name="connsiteY216" fmla="*/ 1727200 h 2427901"/>
              <a:gd name="connsiteX217" fmla="*/ 1676400 w 2006600"/>
              <a:gd name="connsiteY217" fmla="*/ 1765300 h 2427901"/>
              <a:gd name="connsiteX218" fmla="*/ 1714500 w 2006600"/>
              <a:gd name="connsiteY218" fmla="*/ 1803400 h 2427901"/>
              <a:gd name="connsiteX219" fmla="*/ 1587500 w 2006600"/>
              <a:gd name="connsiteY219" fmla="*/ 1905000 h 2427901"/>
              <a:gd name="connsiteX220" fmla="*/ 1460500 w 2006600"/>
              <a:gd name="connsiteY220" fmla="*/ 1943100 h 2427901"/>
              <a:gd name="connsiteX221" fmla="*/ 1422400 w 2006600"/>
              <a:gd name="connsiteY221" fmla="*/ 1968500 h 2427901"/>
              <a:gd name="connsiteX222" fmla="*/ 1371600 w 2006600"/>
              <a:gd name="connsiteY222" fmla="*/ 1981200 h 2427901"/>
              <a:gd name="connsiteX223" fmla="*/ 1295400 w 2006600"/>
              <a:gd name="connsiteY223" fmla="*/ 2006600 h 2427901"/>
              <a:gd name="connsiteX224" fmla="*/ 1244600 w 2006600"/>
              <a:gd name="connsiteY224" fmla="*/ 2032000 h 242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2006600" h="2427901">
                <a:moveTo>
                  <a:pt x="0" y="139700"/>
                </a:moveTo>
                <a:cubicBezTo>
                  <a:pt x="8730" y="183348"/>
                  <a:pt x="13443" y="212151"/>
                  <a:pt x="25400" y="254000"/>
                </a:cubicBezTo>
                <a:cubicBezTo>
                  <a:pt x="29078" y="266872"/>
                  <a:pt x="32113" y="280126"/>
                  <a:pt x="38100" y="292100"/>
                </a:cubicBezTo>
                <a:cubicBezTo>
                  <a:pt x="44926" y="305752"/>
                  <a:pt x="51581" y="320665"/>
                  <a:pt x="63500" y="330200"/>
                </a:cubicBezTo>
                <a:cubicBezTo>
                  <a:pt x="73953" y="338563"/>
                  <a:pt x="88900" y="338667"/>
                  <a:pt x="101600" y="342900"/>
                </a:cubicBezTo>
                <a:cubicBezTo>
                  <a:pt x="110067" y="355600"/>
                  <a:pt x="117229" y="369274"/>
                  <a:pt x="127000" y="381000"/>
                </a:cubicBezTo>
                <a:cubicBezTo>
                  <a:pt x="138498" y="394798"/>
                  <a:pt x="155137" y="404156"/>
                  <a:pt x="165100" y="419100"/>
                </a:cubicBezTo>
                <a:cubicBezTo>
                  <a:pt x="172526" y="430239"/>
                  <a:pt x="171299" y="445498"/>
                  <a:pt x="177800" y="457200"/>
                </a:cubicBezTo>
                <a:cubicBezTo>
                  <a:pt x="192625" y="483885"/>
                  <a:pt x="211667" y="508000"/>
                  <a:pt x="228600" y="533400"/>
                </a:cubicBezTo>
                <a:lnTo>
                  <a:pt x="254000" y="571500"/>
                </a:lnTo>
                <a:cubicBezTo>
                  <a:pt x="261099" y="599897"/>
                  <a:pt x="279732" y="679948"/>
                  <a:pt x="292100" y="698500"/>
                </a:cubicBezTo>
                <a:cubicBezTo>
                  <a:pt x="300567" y="711200"/>
                  <a:pt x="310674" y="722948"/>
                  <a:pt x="317500" y="736600"/>
                </a:cubicBezTo>
                <a:cubicBezTo>
                  <a:pt x="323487" y="748574"/>
                  <a:pt x="323699" y="762998"/>
                  <a:pt x="330200" y="774700"/>
                </a:cubicBezTo>
                <a:cubicBezTo>
                  <a:pt x="345025" y="801385"/>
                  <a:pt x="364067" y="825500"/>
                  <a:pt x="381000" y="850900"/>
                </a:cubicBezTo>
                <a:cubicBezTo>
                  <a:pt x="389467" y="863600"/>
                  <a:pt x="401573" y="874520"/>
                  <a:pt x="406400" y="889000"/>
                </a:cubicBezTo>
                <a:cubicBezTo>
                  <a:pt x="438322" y="984765"/>
                  <a:pt x="395261" y="866723"/>
                  <a:pt x="444500" y="965200"/>
                </a:cubicBezTo>
                <a:cubicBezTo>
                  <a:pt x="450487" y="977174"/>
                  <a:pt x="451927" y="990995"/>
                  <a:pt x="457200" y="1003300"/>
                </a:cubicBezTo>
                <a:cubicBezTo>
                  <a:pt x="464658" y="1020701"/>
                  <a:pt x="473207" y="1037662"/>
                  <a:pt x="482600" y="1054100"/>
                </a:cubicBezTo>
                <a:cubicBezTo>
                  <a:pt x="490173" y="1067352"/>
                  <a:pt x="501174" y="1078548"/>
                  <a:pt x="508000" y="1092200"/>
                </a:cubicBezTo>
                <a:cubicBezTo>
                  <a:pt x="513987" y="1104174"/>
                  <a:pt x="513274" y="1119161"/>
                  <a:pt x="520700" y="1130300"/>
                </a:cubicBezTo>
                <a:cubicBezTo>
                  <a:pt x="530663" y="1145244"/>
                  <a:pt x="546100" y="1155700"/>
                  <a:pt x="558800" y="1168400"/>
                </a:cubicBezTo>
                <a:cubicBezTo>
                  <a:pt x="581153" y="1235460"/>
                  <a:pt x="564074" y="1195361"/>
                  <a:pt x="622300" y="1282700"/>
                </a:cubicBezTo>
                <a:lnTo>
                  <a:pt x="647700" y="1320800"/>
                </a:lnTo>
                <a:cubicBezTo>
                  <a:pt x="656167" y="1333500"/>
                  <a:pt x="662307" y="1348107"/>
                  <a:pt x="673100" y="1358900"/>
                </a:cubicBezTo>
                <a:cubicBezTo>
                  <a:pt x="685800" y="1371600"/>
                  <a:pt x="700173" y="1382823"/>
                  <a:pt x="711200" y="1397000"/>
                </a:cubicBezTo>
                <a:cubicBezTo>
                  <a:pt x="729942" y="1421097"/>
                  <a:pt x="745067" y="1447800"/>
                  <a:pt x="762000" y="1473200"/>
                </a:cubicBezTo>
                <a:cubicBezTo>
                  <a:pt x="770467" y="1485900"/>
                  <a:pt x="776607" y="1500507"/>
                  <a:pt x="787400" y="1511300"/>
                </a:cubicBezTo>
                <a:lnTo>
                  <a:pt x="825500" y="1549400"/>
                </a:lnTo>
                <a:cubicBezTo>
                  <a:pt x="857422" y="1645165"/>
                  <a:pt x="814361" y="1527123"/>
                  <a:pt x="863600" y="1625600"/>
                </a:cubicBezTo>
                <a:cubicBezTo>
                  <a:pt x="869587" y="1637574"/>
                  <a:pt x="868874" y="1652561"/>
                  <a:pt x="876300" y="1663700"/>
                </a:cubicBezTo>
                <a:cubicBezTo>
                  <a:pt x="920131" y="1729447"/>
                  <a:pt x="931385" y="1676554"/>
                  <a:pt x="965200" y="1778000"/>
                </a:cubicBezTo>
                <a:cubicBezTo>
                  <a:pt x="997122" y="1873765"/>
                  <a:pt x="954061" y="1755723"/>
                  <a:pt x="1003300" y="1854200"/>
                </a:cubicBezTo>
                <a:cubicBezTo>
                  <a:pt x="1009287" y="1866174"/>
                  <a:pt x="1010013" y="1880326"/>
                  <a:pt x="1016000" y="1892300"/>
                </a:cubicBezTo>
                <a:cubicBezTo>
                  <a:pt x="1022826" y="1905952"/>
                  <a:pt x="1034574" y="1916748"/>
                  <a:pt x="1041400" y="1930400"/>
                </a:cubicBezTo>
                <a:cubicBezTo>
                  <a:pt x="1047387" y="1942374"/>
                  <a:pt x="1047599" y="1956798"/>
                  <a:pt x="1054100" y="1968500"/>
                </a:cubicBezTo>
                <a:lnTo>
                  <a:pt x="1130300" y="2082800"/>
                </a:lnTo>
                <a:lnTo>
                  <a:pt x="1181100" y="2159000"/>
                </a:lnTo>
                <a:cubicBezTo>
                  <a:pt x="1189567" y="2171700"/>
                  <a:pt x="1197342" y="2184889"/>
                  <a:pt x="1206500" y="2197100"/>
                </a:cubicBezTo>
                <a:lnTo>
                  <a:pt x="1244600" y="2247900"/>
                </a:lnTo>
                <a:cubicBezTo>
                  <a:pt x="1248833" y="2260600"/>
                  <a:pt x="1251313" y="2274026"/>
                  <a:pt x="1257300" y="2286000"/>
                </a:cubicBezTo>
                <a:cubicBezTo>
                  <a:pt x="1274981" y="2321363"/>
                  <a:pt x="1292713" y="2334113"/>
                  <a:pt x="1320800" y="2362200"/>
                </a:cubicBezTo>
                <a:cubicBezTo>
                  <a:pt x="1330706" y="2391918"/>
                  <a:pt x="1331051" y="2418942"/>
                  <a:pt x="1371600" y="2425700"/>
                </a:cubicBezTo>
                <a:cubicBezTo>
                  <a:pt x="1384805" y="2427901"/>
                  <a:pt x="1397000" y="2417233"/>
                  <a:pt x="1409700" y="2413000"/>
                </a:cubicBezTo>
                <a:cubicBezTo>
                  <a:pt x="1470463" y="2321856"/>
                  <a:pt x="1482086" y="2358386"/>
                  <a:pt x="1422400" y="2298700"/>
                </a:cubicBezTo>
                <a:cubicBezTo>
                  <a:pt x="1387518" y="2159172"/>
                  <a:pt x="1440385" y="2333613"/>
                  <a:pt x="1371600" y="2209800"/>
                </a:cubicBezTo>
                <a:cubicBezTo>
                  <a:pt x="1340162" y="2153211"/>
                  <a:pt x="1361742" y="2136442"/>
                  <a:pt x="1320800" y="2095500"/>
                </a:cubicBezTo>
                <a:cubicBezTo>
                  <a:pt x="1310007" y="2084707"/>
                  <a:pt x="1295400" y="2078567"/>
                  <a:pt x="1282700" y="2070100"/>
                </a:cubicBezTo>
                <a:cubicBezTo>
                  <a:pt x="1250778" y="1974335"/>
                  <a:pt x="1293839" y="2092377"/>
                  <a:pt x="1244600" y="1993900"/>
                </a:cubicBezTo>
                <a:cubicBezTo>
                  <a:pt x="1238613" y="1981926"/>
                  <a:pt x="1237887" y="1967774"/>
                  <a:pt x="1231900" y="1955800"/>
                </a:cubicBezTo>
                <a:cubicBezTo>
                  <a:pt x="1225074" y="1942148"/>
                  <a:pt x="1213326" y="1931352"/>
                  <a:pt x="1206500" y="1917700"/>
                </a:cubicBezTo>
                <a:cubicBezTo>
                  <a:pt x="1200513" y="1905726"/>
                  <a:pt x="1200301" y="1891302"/>
                  <a:pt x="1193800" y="1879600"/>
                </a:cubicBezTo>
                <a:lnTo>
                  <a:pt x="1117600" y="1765300"/>
                </a:lnTo>
                <a:cubicBezTo>
                  <a:pt x="1109133" y="1752600"/>
                  <a:pt x="1097027" y="1741680"/>
                  <a:pt x="1092200" y="1727200"/>
                </a:cubicBezTo>
                <a:cubicBezTo>
                  <a:pt x="1087967" y="1714500"/>
                  <a:pt x="1087863" y="1699553"/>
                  <a:pt x="1079500" y="1689100"/>
                </a:cubicBezTo>
                <a:cubicBezTo>
                  <a:pt x="1069965" y="1677181"/>
                  <a:pt x="1054100" y="1672167"/>
                  <a:pt x="1041400" y="1663700"/>
                </a:cubicBezTo>
                <a:cubicBezTo>
                  <a:pt x="1037167" y="1651000"/>
                  <a:pt x="1035201" y="1637302"/>
                  <a:pt x="1028700" y="1625600"/>
                </a:cubicBezTo>
                <a:lnTo>
                  <a:pt x="952500" y="1511300"/>
                </a:lnTo>
                <a:cubicBezTo>
                  <a:pt x="944033" y="1498600"/>
                  <a:pt x="931927" y="1487680"/>
                  <a:pt x="927100" y="1473200"/>
                </a:cubicBezTo>
                <a:cubicBezTo>
                  <a:pt x="904747" y="1406140"/>
                  <a:pt x="921826" y="1446239"/>
                  <a:pt x="863600" y="1358900"/>
                </a:cubicBezTo>
                <a:lnTo>
                  <a:pt x="838200" y="1320800"/>
                </a:lnTo>
                <a:cubicBezTo>
                  <a:pt x="829733" y="1308100"/>
                  <a:pt x="817627" y="1297180"/>
                  <a:pt x="812800" y="1282700"/>
                </a:cubicBezTo>
                <a:cubicBezTo>
                  <a:pt x="780878" y="1186935"/>
                  <a:pt x="823939" y="1304977"/>
                  <a:pt x="774700" y="1206500"/>
                </a:cubicBezTo>
                <a:cubicBezTo>
                  <a:pt x="768713" y="1194526"/>
                  <a:pt x="768501" y="1180102"/>
                  <a:pt x="762000" y="1168400"/>
                </a:cubicBezTo>
                <a:cubicBezTo>
                  <a:pt x="747175" y="1141715"/>
                  <a:pt x="728133" y="1117600"/>
                  <a:pt x="711200" y="1092200"/>
                </a:cubicBezTo>
                <a:lnTo>
                  <a:pt x="685800" y="1054100"/>
                </a:lnTo>
                <a:cubicBezTo>
                  <a:pt x="677333" y="1041400"/>
                  <a:pt x="665227" y="1030480"/>
                  <a:pt x="660400" y="1016000"/>
                </a:cubicBezTo>
                <a:cubicBezTo>
                  <a:pt x="628478" y="920235"/>
                  <a:pt x="671539" y="1038277"/>
                  <a:pt x="622300" y="939800"/>
                </a:cubicBezTo>
                <a:cubicBezTo>
                  <a:pt x="569746" y="834693"/>
                  <a:pt x="663482" y="983036"/>
                  <a:pt x="584200" y="850900"/>
                </a:cubicBezTo>
                <a:cubicBezTo>
                  <a:pt x="568494" y="824723"/>
                  <a:pt x="550333" y="800100"/>
                  <a:pt x="533400" y="774700"/>
                </a:cubicBezTo>
                <a:lnTo>
                  <a:pt x="508000" y="736600"/>
                </a:lnTo>
                <a:lnTo>
                  <a:pt x="457200" y="660400"/>
                </a:lnTo>
                <a:cubicBezTo>
                  <a:pt x="448733" y="647700"/>
                  <a:pt x="442593" y="633093"/>
                  <a:pt x="431800" y="622300"/>
                </a:cubicBezTo>
                <a:cubicBezTo>
                  <a:pt x="406400" y="596900"/>
                  <a:pt x="375525" y="575988"/>
                  <a:pt x="355600" y="546100"/>
                </a:cubicBezTo>
                <a:cubicBezTo>
                  <a:pt x="347133" y="533400"/>
                  <a:pt x="339971" y="519726"/>
                  <a:pt x="330200" y="508000"/>
                </a:cubicBezTo>
                <a:cubicBezTo>
                  <a:pt x="318702" y="494202"/>
                  <a:pt x="303127" y="484077"/>
                  <a:pt x="292100" y="469900"/>
                </a:cubicBezTo>
                <a:cubicBezTo>
                  <a:pt x="273358" y="445803"/>
                  <a:pt x="258233" y="419100"/>
                  <a:pt x="241300" y="393700"/>
                </a:cubicBezTo>
                <a:cubicBezTo>
                  <a:pt x="232833" y="381000"/>
                  <a:pt x="220727" y="370080"/>
                  <a:pt x="215900" y="355600"/>
                </a:cubicBezTo>
                <a:cubicBezTo>
                  <a:pt x="193547" y="288540"/>
                  <a:pt x="210626" y="328639"/>
                  <a:pt x="152400" y="241300"/>
                </a:cubicBezTo>
                <a:lnTo>
                  <a:pt x="127000" y="203200"/>
                </a:lnTo>
                <a:cubicBezTo>
                  <a:pt x="118533" y="190500"/>
                  <a:pt x="114300" y="173567"/>
                  <a:pt x="101600" y="165100"/>
                </a:cubicBezTo>
                <a:lnTo>
                  <a:pt x="63500" y="139700"/>
                </a:lnTo>
                <a:cubicBezTo>
                  <a:pt x="55033" y="152400"/>
                  <a:pt x="44926" y="164148"/>
                  <a:pt x="38100" y="177800"/>
                </a:cubicBezTo>
                <a:cubicBezTo>
                  <a:pt x="14474" y="225053"/>
                  <a:pt x="21859" y="265406"/>
                  <a:pt x="50800" y="317500"/>
                </a:cubicBezTo>
                <a:cubicBezTo>
                  <a:pt x="57301" y="329202"/>
                  <a:pt x="77198" y="323699"/>
                  <a:pt x="88900" y="330200"/>
                </a:cubicBezTo>
                <a:cubicBezTo>
                  <a:pt x="115585" y="345025"/>
                  <a:pt x="165100" y="381000"/>
                  <a:pt x="165100" y="381000"/>
                </a:cubicBezTo>
                <a:cubicBezTo>
                  <a:pt x="228163" y="475595"/>
                  <a:pt x="147112" y="359414"/>
                  <a:pt x="228600" y="457200"/>
                </a:cubicBezTo>
                <a:cubicBezTo>
                  <a:pt x="281517" y="520700"/>
                  <a:pt x="222250" y="474133"/>
                  <a:pt x="292100" y="520700"/>
                </a:cubicBezTo>
                <a:cubicBezTo>
                  <a:pt x="308376" y="516631"/>
                  <a:pt x="362780" y="504410"/>
                  <a:pt x="381000" y="495300"/>
                </a:cubicBezTo>
                <a:cubicBezTo>
                  <a:pt x="394652" y="488474"/>
                  <a:pt x="405448" y="476726"/>
                  <a:pt x="419100" y="469900"/>
                </a:cubicBezTo>
                <a:cubicBezTo>
                  <a:pt x="449928" y="454486"/>
                  <a:pt x="488819" y="453195"/>
                  <a:pt x="520700" y="444500"/>
                </a:cubicBezTo>
                <a:cubicBezTo>
                  <a:pt x="546531" y="437455"/>
                  <a:pt x="570925" y="425594"/>
                  <a:pt x="596900" y="419100"/>
                </a:cubicBezTo>
                <a:cubicBezTo>
                  <a:pt x="613833" y="414867"/>
                  <a:pt x="630982" y="411416"/>
                  <a:pt x="647700" y="406400"/>
                </a:cubicBezTo>
                <a:cubicBezTo>
                  <a:pt x="673345" y="398707"/>
                  <a:pt x="723900" y="381000"/>
                  <a:pt x="723900" y="381000"/>
                </a:cubicBezTo>
                <a:cubicBezTo>
                  <a:pt x="732367" y="368300"/>
                  <a:pt x="749300" y="358164"/>
                  <a:pt x="749300" y="342900"/>
                </a:cubicBezTo>
                <a:cubicBezTo>
                  <a:pt x="749300" y="317749"/>
                  <a:pt x="721520" y="251620"/>
                  <a:pt x="698500" y="228600"/>
                </a:cubicBezTo>
                <a:cubicBezTo>
                  <a:pt x="687707" y="217807"/>
                  <a:pt x="673100" y="211667"/>
                  <a:pt x="660400" y="203200"/>
                </a:cubicBezTo>
                <a:cubicBezTo>
                  <a:pt x="651933" y="190500"/>
                  <a:pt x="646487" y="175151"/>
                  <a:pt x="635000" y="165100"/>
                </a:cubicBezTo>
                <a:cubicBezTo>
                  <a:pt x="612026" y="144998"/>
                  <a:pt x="558800" y="114300"/>
                  <a:pt x="558800" y="114300"/>
                </a:cubicBezTo>
                <a:cubicBezTo>
                  <a:pt x="550333" y="101600"/>
                  <a:pt x="544193" y="86993"/>
                  <a:pt x="533400" y="76200"/>
                </a:cubicBezTo>
                <a:cubicBezTo>
                  <a:pt x="522607" y="65407"/>
                  <a:pt x="491598" y="35992"/>
                  <a:pt x="495300" y="50800"/>
                </a:cubicBezTo>
                <a:cubicBezTo>
                  <a:pt x="502704" y="80416"/>
                  <a:pt x="536447" y="98040"/>
                  <a:pt x="546100" y="127000"/>
                </a:cubicBezTo>
                <a:cubicBezTo>
                  <a:pt x="565493" y="185180"/>
                  <a:pt x="550768" y="154390"/>
                  <a:pt x="596900" y="215900"/>
                </a:cubicBezTo>
                <a:cubicBezTo>
                  <a:pt x="601133" y="228600"/>
                  <a:pt x="600134" y="244534"/>
                  <a:pt x="609600" y="254000"/>
                </a:cubicBezTo>
                <a:cubicBezTo>
                  <a:pt x="631186" y="275586"/>
                  <a:pt x="660400" y="287867"/>
                  <a:pt x="685800" y="304800"/>
                </a:cubicBezTo>
                <a:cubicBezTo>
                  <a:pt x="698500" y="313267"/>
                  <a:pt x="713107" y="319407"/>
                  <a:pt x="723900" y="330200"/>
                </a:cubicBezTo>
                <a:lnTo>
                  <a:pt x="838200" y="444500"/>
                </a:lnTo>
                <a:cubicBezTo>
                  <a:pt x="850900" y="457200"/>
                  <a:pt x="866337" y="467656"/>
                  <a:pt x="876300" y="482600"/>
                </a:cubicBezTo>
                <a:cubicBezTo>
                  <a:pt x="1004694" y="675190"/>
                  <a:pt x="865724" y="477528"/>
                  <a:pt x="965200" y="596900"/>
                </a:cubicBezTo>
                <a:cubicBezTo>
                  <a:pt x="1018117" y="660400"/>
                  <a:pt x="958850" y="613833"/>
                  <a:pt x="1028700" y="660400"/>
                </a:cubicBezTo>
                <a:cubicBezTo>
                  <a:pt x="1032933" y="673100"/>
                  <a:pt x="1035413" y="686526"/>
                  <a:pt x="1041400" y="698500"/>
                </a:cubicBezTo>
                <a:cubicBezTo>
                  <a:pt x="1048226" y="712152"/>
                  <a:pt x="1057928" y="724180"/>
                  <a:pt x="1066800" y="736600"/>
                </a:cubicBezTo>
                <a:cubicBezTo>
                  <a:pt x="1076388" y="750023"/>
                  <a:pt x="1120323" y="805547"/>
                  <a:pt x="1130300" y="825500"/>
                </a:cubicBezTo>
                <a:cubicBezTo>
                  <a:pt x="1136287" y="837474"/>
                  <a:pt x="1137013" y="851626"/>
                  <a:pt x="1143000" y="863600"/>
                </a:cubicBezTo>
                <a:cubicBezTo>
                  <a:pt x="1149826" y="877252"/>
                  <a:pt x="1161574" y="888048"/>
                  <a:pt x="1168400" y="901700"/>
                </a:cubicBezTo>
                <a:cubicBezTo>
                  <a:pt x="1189058" y="943017"/>
                  <a:pt x="1170104" y="941504"/>
                  <a:pt x="1206500" y="977900"/>
                </a:cubicBezTo>
                <a:cubicBezTo>
                  <a:pt x="1217293" y="988693"/>
                  <a:pt x="1231900" y="994833"/>
                  <a:pt x="1244600" y="1003300"/>
                </a:cubicBezTo>
                <a:cubicBezTo>
                  <a:pt x="1277996" y="1136886"/>
                  <a:pt x="1228144" y="974502"/>
                  <a:pt x="1295400" y="1092200"/>
                </a:cubicBezTo>
                <a:cubicBezTo>
                  <a:pt x="1304060" y="1107355"/>
                  <a:pt x="1303305" y="1126217"/>
                  <a:pt x="1308100" y="1143000"/>
                </a:cubicBezTo>
                <a:cubicBezTo>
                  <a:pt x="1311778" y="1155872"/>
                  <a:pt x="1315527" y="1168795"/>
                  <a:pt x="1320800" y="1181100"/>
                </a:cubicBezTo>
                <a:cubicBezTo>
                  <a:pt x="1328258" y="1198501"/>
                  <a:pt x="1336807" y="1215462"/>
                  <a:pt x="1346200" y="1231900"/>
                </a:cubicBezTo>
                <a:cubicBezTo>
                  <a:pt x="1353773" y="1245152"/>
                  <a:pt x="1365401" y="1256052"/>
                  <a:pt x="1371600" y="1270000"/>
                </a:cubicBezTo>
                <a:cubicBezTo>
                  <a:pt x="1432053" y="1406020"/>
                  <a:pt x="1364917" y="1298075"/>
                  <a:pt x="1422400" y="1384300"/>
                </a:cubicBezTo>
                <a:cubicBezTo>
                  <a:pt x="1434504" y="1432714"/>
                  <a:pt x="1429177" y="1435612"/>
                  <a:pt x="1460500" y="1473200"/>
                </a:cubicBezTo>
                <a:cubicBezTo>
                  <a:pt x="1497026" y="1517031"/>
                  <a:pt x="1528001" y="1523303"/>
                  <a:pt x="1549400" y="1587500"/>
                </a:cubicBezTo>
                <a:cubicBezTo>
                  <a:pt x="1553633" y="1600200"/>
                  <a:pt x="1555599" y="1613898"/>
                  <a:pt x="1562100" y="1625600"/>
                </a:cubicBezTo>
                <a:cubicBezTo>
                  <a:pt x="1576925" y="1652285"/>
                  <a:pt x="1603247" y="1672840"/>
                  <a:pt x="1612900" y="1701800"/>
                </a:cubicBezTo>
                <a:cubicBezTo>
                  <a:pt x="1644822" y="1797565"/>
                  <a:pt x="1601761" y="1679523"/>
                  <a:pt x="1651000" y="1778000"/>
                </a:cubicBezTo>
                <a:cubicBezTo>
                  <a:pt x="1656987" y="1789974"/>
                  <a:pt x="1657713" y="1804126"/>
                  <a:pt x="1663700" y="1816100"/>
                </a:cubicBezTo>
                <a:cubicBezTo>
                  <a:pt x="1673677" y="1836053"/>
                  <a:pt x="1717612" y="1891577"/>
                  <a:pt x="1727200" y="1905000"/>
                </a:cubicBezTo>
                <a:cubicBezTo>
                  <a:pt x="1736072" y="1917420"/>
                  <a:pt x="1742829" y="1931374"/>
                  <a:pt x="1752600" y="1943100"/>
                </a:cubicBezTo>
                <a:cubicBezTo>
                  <a:pt x="1764098" y="1956898"/>
                  <a:pt x="1779673" y="1967023"/>
                  <a:pt x="1790700" y="1981200"/>
                </a:cubicBezTo>
                <a:cubicBezTo>
                  <a:pt x="1809442" y="2005297"/>
                  <a:pt x="1824567" y="2032000"/>
                  <a:pt x="1841500" y="2057400"/>
                </a:cubicBezTo>
                <a:cubicBezTo>
                  <a:pt x="1849967" y="2070100"/>
                  <a:pt x="1852420" y="2090673"/>
                  <a:pt x="1866900" y="2095500"/>
                </a:cubicBezTo>
                <a:lnTo>
                  <a:pt x="1905000" y="2108200"/>
                </a:lnTo>
                <a:cubicBezTo>
                  <a:pt x="2006600" y="2074333"/>
                  <a:pt x="1888067" y="2125133"/>
                  <a:pt x="1955800" y="2057400"/>
                </a:cubicBezTo>
                <a:cubicBezTo>
                  <a:pt x="1965266" y="2047934"/>
                  <a:pt x="1981200" y="2048933"/>
                  <a:pt x="1993900" y="2044700"/>
                </a:cubicBezTo>
                <a:cubicBezTo>
                  <a:pt x="1963703" y="1954108"/>
                  <a:pt x="2006521" y="2063632"/>
                  <a:pt x="1943100" y="1968500"/>
                </a:cubicBezTo>
                <a:cubicBezTo>
                  <a:pt x="1935674" y="1957361"/>
                  <a:pt x="1936901" y="1942102"/>
                  <a:pt x="1930400" y="1930400"/>
                </a:cubicBezTo>
                <a:cubicBezTo>
                  <a:pt x="1915575" y="1903715"/>
                  <a:pt x="1889253" y="1883160"/>
                  <a:pt x="1879600" y="1854200"/>
                </a:cubicBezTo>
                <a:cubicBezTo>
                  <a:pt x="1814070" y="1657611"/>
                  <a:pt x="1889177" y="1860655"/>
                  <a:pt x="1828800" y="1739900"/>
                </a:cubicBezTo>
                <a:cubicBezTo>
                  <a:pt x="1822813" y="1727926"/>
                  <a:pt x="1822087" y="1713774"/>
                  <a:pt x="1816100" y="1701800"/>
                </a:cubicBezTo>
                <a:cubicBezTo>
                  <a:pt x="1809274" y="1688148"/>
                  <a:pt x="1797526" y="1677352"/>
                  <a:pt x="1790700" y="1663700"/>
                </a:cubicBezTo>
                <a:cubicBezTo>
                  <a:pt x="1784713" y="1651726"/>
                  <a:pt x="1784501" y="1637302"/>
                  <a:pt x="1778000" y="1625600"/>
                </a:cubicBezTo>
                <a:cubicBezTo>
                  <a:pt x="1763175" y="1598915"/>
                  <a:pt x="1736853" y="1578360"/>
                  <a:pt x="1727200" y="1549400"/>
                </a:cubicBezTo>
                <a:cubicBezTo>
                  <a:pt x="1722967" y="1536700"/>
                  <a:pt x="1721926" y="1522439"/>
                  <a:pt x="1714500" y="1511300"/>
                </a:cubicBezTo>
                <a:cubicBezTo>
                  <a:pt x="1704537" y="1496356"/>
                  <a:pt x="1689100" y="1485900"/>
                  <a:pt x="1676400" y="1473200"/>
                </a:cubicBezTo>
                <a:cubicBezTo>
                  <a:pt x="1644478" y="1377435"/>
                  <a:pt x="1687539" y="1495477"/>
                  <a:pt x="1638300" y="1397000"/>
                </a:cubicBezTo>
                <a:cubicBezTo>
                  <a:pt x="1632313" y="1385026"/>
                  <a:pt x="1630873" y="1371205"/>
                  <a:pt x="1625600" y="1358900"/>
                </a:cubicBezTo>
                <a:cubicBezTo>
                  <a:pt x="1618142" y="1341499"/>
                  <a:pt x="1607658" y="1325501"/>
                  <a:pt x="1600200" y="1308100"/>
                </a:cubicBezTo>
                <a:cubicBezTo>
                  <a:pt x="1594927" y="1295795"/>
                  <a:pt x="1594926" y="1281139"/>
                  <a:pt x="1587500" y="1270000"/>
                </a:cubicBezTo>
                <a:cubicBezTo>
                  <a:pt x="1577537" y="1255056"/>
                  <a:pt x="1560898" y="1245698"/>
                  <a:pt x="1549400" y="1231900"/>
                </a:cubicBezTo>
                <a:cubicBezTo>
                  <a:pt x="1496483" y="1168400"/>
                  <a:pt x="1555750" y="1214967"/>
                  <a:pt x="1485900" y="1168400"/>
                </a:cubicBezTo>
                <a:cubicBezTo>
                  <a:pt x="1463547" y="1101340"/>
                  <a:pt x="1480626" y="1141439"/>
                  <a:pt x="1422400" y="1054100"/>
                </a:cubicBezTo>
                <a:lnTo>
                  <a:pt x="1346200" y="939800"/>
                </a:lnTo>
                <a:lnTo>
                  <a:pt x="1270000" y="825500"/>
                </a:lnTo>
                <a:lnTo>
                  <a:pt x="1244600" y="787400"/>
                </a:lnTo>
                <a:cubicBezTo>
                  <a:pt x="1236133" y="774700"/>
                  <a:pt x="1224027" y="763780"/>
                  <a:pt x="1219200" y="749300"/>
                </a:cubicBezTo>
                <a:cubicBezTo>
                  <a:pt x="1206472" y="711115"/>
                  <a:pt x="1208455" y="705926"/>
                  <a:pt x="1181100" y="673100"/>
                </a:cubicBezTo>
                <a:cubicBezTo>
                  <a:pt x="1169602" y="659302"/>
                  <a:pt x="1154498" y="648798"/>
                  <a:pt x="1143000" y="635000"/>
                </a:cubicBezTo>
                <a:cubicBezTo>
                  <a:pt x="1054593" y="528912"/>
                  <a:pt x="1190810" y="670110"/>
                  <a:pt x="1079500" y="558800"/>
                </a:cubicBezTo>
                <a:cubicBezTo>
                  <a:pt x="1050900" y="473000"/>
                  <a:pt x="1090564" y="566002"/>
                  <a:pt x="1028700" y="495300"/>
                </a:cubicBezTo>
                <a:cubicBezTo>
                  <a:pt x="1008598" y="472326"/>
                  <a:pt x="994833" y="444500"/>
                  <a:pt x="977900" y="419100"/>
                </a:cubicBezTo>
                <a:lnTo>
                  <a:pt x="952500" y="381000"/>
                </a:lnTo>
                <a:cubicBezTo>
                  <a:pt x="944033" y="368300"/>
                  <a:pt x="937893" y="353693"/>
                  <a:pt x="927100" y="342900"/>
                </a:cubicBezTo>
                <a:cubicBezTo>
                  <a:pt x="897467" y="313267"/>
                  <a:pt x="856942" y="291484"/>
                  <a:pt x="838200" y="254000"/>
                </a:cubicBezTo>
                <a:cubicBezTo>
                  <a:pt x="825058" y="227717"/>
                  <a:pt x="807915" y="188180"/>
                  <a:pt x="787400" y="165100"/>
                </a:cubicBezTo>
                <a:cubicBezTo>
                  <a:pt x="763535" y="138252"/>
                  <a:pt x="736600" y="114300"/>
                  <a:pt x="711200" y="88900"/>
                </a:cubicBezTo>
                <a:cubicBezTo>
                  <a:pt x="698500" y="76200"/>
                  <a:pt x="690139" y="56480"/>
                  <a:pt x="673100" y="50800"/>
                </a:cubicBezTo>
                <a:lnTo>
                  <a:pt x="596900" y="25400"/>
                </a:lnTo>
                <a:cubicBezTo>
                  <a:pt x="584200" y="21167"/>
                  <a:pt x="572005" y="14901"/>
                  <a:pt x="558800" y="12700"/>
                </a:cubicBezTo>
                <a:lnTo>
                  <a:pt x="482600" y="0"/>
                </a:lnTo>
                <a:cubicBezTo>
                  <a:pt x="487280" y="32762"/>
                  <a:pt x="490267" y="91534"/>
                  <a:pt x="508000" y="127000"/>
                </a:cubicBezTo>
                <a:cubicBezTo>
                  <a:pt x="514826" y="140652"/>
                  <a:pt x="524528" y="152680"/>
                  <a:pt x="533400" y="165100"/>
                </a:cubicBezTo>
                <a:cubicBezTo>
                  <a:pt x="563211" y="206836"/>
                  <a:pt x="607176" y="265084"/>
                  <a:pt x="647700" y="292100"/>
                </a:cubicBezTo>
                <a:cubicBezTo>
                  <a:pt x="660400" y="300567"/>
                  <a:pt x="673380" y="308628"/>
                  <a:pt x="685800" y="317500"/>
                </a:cubicBezTo>
                <a:cubicBezTo>
                  <a:pt x="703024" y="329803"/>
                  <a:pt x="719260" y="343462"/>
                  <a:pt x="736600" y="355600"/>
                </a:cubicBezTo>
                <a:cubicBezTo>
                  <a:pt x="761609" y="373106"/>
                  <a:pt x="788378" y="388084"/>
                  <a:pt x="812800" y="406400"/>
                </a:cubicBezTo>
                <a:cubicBezTo>
                  <a:pt x="829733" y="419100"/>
                  <a:pt x="854134" y="425568"/>
                  <a:pt x="863600" y="444500"/>
                </a:cubicBezTo>
                <a:cubicBezTo>
                  <a:pt x="869587" y="456474"/>
                  <a:pt x="838200" y="436033"/>
                  <a:pt x="825500" y="431800"/>
                </a:cubicBezTo>
                <a:cubicBezTo>
                  <a:pt x="893233" y="533400"/>
                  <a:pt x="804333" y="410633"/>
                  <a:pt x="889000" y="495300"/>
                </a:cubicBezTo>
                <a:cubicBezTo>
                  <a:pt x="899793" y="506093"/>
                  <a:pt x="903607" y="522607"/>
                  <a:pt x="914400" y="533400"/>
                </a:cubicBezTo>
                <a:cubicBezTo>
                  <a:pt x="929367" y="548367"/>
                  <a:pt x="948267" y="558800"/>
                  <a:pt x="965200" y="571500"/>
                </a:cubicBezTo>
                <a:cubicBezTo>
                  <a:pt x="977928" y="609685"/>
                  <a:pt x="975945" y="614874"/>
                  <a:pt x="1003300" y="647700"/>
                </a:cubicBezTo>
                <a:cubicBezTo>
                  <a:pt x="1014798" y="661498"/>
                  <a:pt x="1030373" y="671623"/>
                  <a:pt x="1041400" y="685800"/>
                </a:cubicBezTo>
                <a:cubicBezTo>
                  <a:pt x="1060142" y="709897"/>
                  <a:pt x="1075267" y="736600"/>
                  <a:pt x="1092200" y="762000"/>
                </a:cubicBezTo>
                <a:lnTo>
                  <a:pt x="1117600" y="800100"/>
                </a:lnTo>
                <a:cubicBezTo>
                  <a:pt x="1113367" y="812800"/>
                  <a:pt x="1115353" y="829837"/>
                  <a:pt x="1104900" y="838200"/>
                </a:cubicBezTo>
                <a:cubicBezTo>
                  <a:pt x="1091270" y="849104"/>
                  <a:pt x="1070443" y="844771"/>
                  <a:pt x="1054100" y="850900"/>
                </a:cubicBezTo>
                <a:cubicBezTo>
                  <a:pt x="1036373" y="857547"/>
                  <a:pt x="1021027" y="869653"/>
                  <a:pt x="1003300" y="876300"/>
                </a:cubicBezTo>
                <a:cubicBezTo>
                  <a:pt x="961086" y="892130"/>
                  <a:pt x="920196" y="890726"/>
                  <a:pt x="876300" y="901700"/>
                </a:cubicBezTo>
                <a:cubicBezTo>
                  <a:pt x="783798" y="924826"/>
                  <a:pt x="822875" y="920968"/>
                  <a:pt x="749300" y="952500"/>
                </a:cubicBezTo>
                <a:cubicBezTo>
                  <a:pt x="675688" y="984048"/>
                  <a:pt x="746319" y="941787"/>
                  <a:pt x="673100" y="990600"/>
                </a:cubicBezTo>
                <a:cubicBezTo>
                  <a:pt x="668867" y="1003300"/>
                  <a:pt x="660400" y="1015313"/>
                  <a:pt x="660400" y="1028700"/>
                </a:cubicBezTo>
                <a:cubicBezTo>
                  <a:pt x="660400" y="1042087"/>
                  <a:pt x="667113" y="1054826"/>
                  <a:pt x="673100" y="1066800"/>
                </a:cubicBezTo>
                <a:cubicBezTo>
                  <a:pt x="683077" y="1086753"/>
                  <a:pt x="727012" y="1142277"/>
                  <a:pt x="736600" y="1155700"/>
                </a:cubicBezTo>
                <a:cubicBezTo>
                  <a:pt x="791515" y="1232581"/>
                  <a:pt x="731590" y="1151584"/>
                  <a:pt x="787400" y="1244600"/>
                </a:cubicBezTo>
                <a:cubicBezTo>
                  <a:pt x="803106" y="1270777"/>
                  <a:pt x="824548" y="1293496"/>
                  <a:pt x="838200" y="1320800"/>
                </a:cubicBezTo>
                <a:cubicBezTo>
                  <a:pt x="846667" y="1337733"/>
                  <a:pt x="853860" y="1355366"/>
                  <a:pt x="863600" y="1371600"/>
                </a:cubicBezTo>
                <a:cubicBezTo>
                  <a:pt x="879306" y="1397777"/>
                  <a:pt x="897467" y="1422400"/>
                  <a:pt x="914400" y="1447800"/>
                </a:cubicBezTo>
                <a:cubicBezTo>
                  <a:pt x="922867" y="1460500"/>
                  <a:pt x="925320" y="1481073"/>
                  <a:pt x="939800" y="1485900"/>
                </a:cubicBezTo>
                <a:lnTo>
                  <a:pt x="977900" y="1498600"/>
                </a:lnTo>
                <a:cubicBezTo>
                  <a:pt x="1003300" y="1490133"/>
                  <a:pt x="1031823" y="1488052"/>
                  <a:pt x="1054100" y="1473200"/>
                </a:cubicBezTo>
                <a:lnTo>
                  <a:pt x="1130300" y="1422400"/>
                </a:lnTo>
                <a:cubicBezTo>
                  <a:pt x="1143000" y="1413933"/>
                  <a:pt x="1153920" y="1401827"/>
                  <a:pt x="1168400" y="1397000"/>
                </a:cubicBezTo>
                <a:cubicBezTo>
                  <a:pt x="1181100" y="1392767"/>
                  <a:pt x="1194526" y="1390287"/>
                  <a:pt x="1206500" y="1384300"/>
                </a:cubicBezTo>
                <a:cubicBezTo>
                  <a:pt x="1220152" y="1377474"/>
                  <a:pt x="1230308" y="1364259"/>
                  <a:pt x="1244600" y="1358900"/>
                </a:cubicBezTo>
                <a:cubicBezTo>
                  <a:pt x="1264811" y="1351321"/>
                  <a:pt x="1287028" y="1350883"/>
                  <a:pt x="1308100" y="1346200"/>
                </a:cubicBezTo>
                <a:cubicBezTo>
                  <a:pt x="1355940" y="1335569"/>
                  <a:pt x="1354572" y="1334943"/>
                  <a:pt x="1397000" y="1320800"/>
                </a:cubicBezTo>
                <a:cubicBezTo>
                  <a:pt x="1401233" y="1333500"/>
                  <a:pt x="1406022" y="1346028"/>
                  <a:pt x="1409700" y="1358900"/>
                </a:cubicBezTo>
                <a:cubicBezTo>
                  <a:pt x="1414495" y="1375683"/>
                  <a:pt x="1415524" y="1393657"/>
                  <a:pt x="1422400" y="1409700"/>
                </a:cubicBezTo>
                <a:cubicBezTo>
                  <a:pt x="1428413" y="1423729"/>
                  <a:pt x="1440974" y="1434148"/>
                  <a:pt x="1447800" y="1447800"/>
                </a:cubicBezTo>
                <a:cubicBezTo>
                  <a:pt x="1453787" y="1459774"/>
                  <a:pt x="1454513" y="1473926"/>
                  <a:pt x="1460500" y="1485900"/>
                </a:cubicBezTo>
                <a:cubicBezTo>
                  <a:pt x="1467326" y="1499552"/>
                  <a:pt x="1479074" y="1510348"/>
                  <a:pt x="1485900" y="1524000"/>
                </a:cubicBezTo>
                <a:cubicBezTo>
                  <a:pt x="1491887" y="1535974"/>
                  <a:pt x="1490237" y="1551647"/>
                  <a:pt x="1498600" y="1562100"/>
                </a:cubicBezTo>
                <a:cubicBezTo>
                  <a:pt x="1508135" y="1574019"/>
                  <a:pt x="1524974" y="1577729"/>
                  <a:pt x="1536700" y="1587500"/>
                </a:cubicBezTo>
                <a:cubicBezTo>
                  <a:pt x="1550498" y="1598998"/>
                  <a:pt x="1563773" y="1611423"/>
                  <a:pt x="1574800" y="1625600"/>
                </a:cubicBezTo>
                <a:cubicBezTo>
                  <a:pt x="1654582" y="1728177"/>
                  <a:pt x="1589942" y="1678028"/>
                  <a:pt x="1663700" y="1727200"/>
                </a:cubicBezTo>
                <a:cubicBezTo>
                  <a:pt x="1667933" y="1739900"/>
                  <a:pt x="1668974" y="1754161"/>
                  <a:pt x="1676400" y="1765300"/>
                </a:cubicBezTo>
                <a:cubicBezTo>
                  <a:pt x="1686363" y="1780244"/>
                  <a:pt x="1716483" y="1785549"/>
                  <a:pt x="1714500" y="1803400"/>
                </a:cubicBezTo>
                <a:cubicBezTo>
                  <a:pt x="1706263" y="1877532"/>
                  <a:pt x="1642304" y="1891299"/>
                  <a:pt x="1587500" y="1905000"/>
                </a:cubicBezTo>
                <a:cubicBezTo>
                  <a:pt x="1559103" y="1912099"/>
                  <a:pt x="1479052" y="1930732"/>
                  <a:pt x="1460500" y="1943100"/>
                </a:cubicBezTo>
                <a:cubicBezTo>
                  <a:pt x="1447800" y="1951567"/>
                  <a:pt x="1436429" y="1962487"/>
                  <a:pt x="1422400" y="1968500"/>
                </a:cubicBezTo>
                <a:cubicBezTo>
                  <a:pt x="1406357" y="1975376"/>
                  <a:pt x="1388318" y="1976184"/>
                  <a:pt x="1371600" y="1981200"/>
                </a:cubicBezTo>
                <a:cubicBezTo>
                  <a:pt x="1345955" y="1988893"/>
                  <a:pt x="1320800" y="1998133"/>
                  <a:pt x="1295400" y="2006600"/>
                </a:cubicBezTo>
                <a:cubicBezTo>
                  <a:pt x="1251620" y="2021193"/>
                  <a:pt x="1266766" y="2009834"/>
                  <a:pt x="1244600" y="20320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3" idx="41"/>
          </p:cNvCxnSpPr>
          <p:nvPr/>
        </p:nvCxnSpPr>
        <p:spPr>
          <a:xfrm flipH="1">
            <a:off x="2743200" y="4838793"/>
            <a:ext cx="3757914" cy="380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4076700" y="3771900"/>
            <a:ext cx="21336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24400" y="2209800"/>
            <a:ext cx="609600" cy="36933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8779685">
            <a:off x="7298230" y="2372144"/>
            <a:ext cx="553998" cy="1288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953000"/>
            <a:ext cx="609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 rot="19406981">
            <a:off x="6572985" y="1995721"/>
            <a:ext cx="838200" cy="2390510"/>
          </a:xfrm>
          <a:prstGeom prst="rightBrace">
            <a:avLst>
              <a:gd name="adj1" fmla="val 8333"/>
              <a:gd name="adj2" fmla="val 53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5800" y="3200400"/>
            <a:ext cx="553998" cy="1325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Arc 11"/>
          <p:cNvSpPr/>
          <p:nvPr/>
        </p:nvSpPr>
        <p:spPr>
          <a:xfrm rot="14066730">
            <a:off x="5729006" y="4034921"/>
            <a:ext cx="914400" cy="1066800"/>
          </a:xfrm>
          <a:prstGeom prst="arc">
            <a:avLst>
              <a:gd name="adj1" fmla="val 15337116"/>
              <a:gd name="adj2" fmla="val 224432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91200" y="4419601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410200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মিটার লম্বা একটি মই একটি দেওয়ালের ছাদ ঠেস দিয়ে ভূমির সঙ্গে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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কোণ উৎপন্ন করেছে 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0" y="152400"/>
            <a:ext cx="91440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নিম্নের চিত্রটি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686800" cy="50292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371600" y="1143000"/>
            <a:ext cx="4572000" cy="152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15766655">
            <a:off x="1997254" y="1839761"/>
            <a:ext cx="914400" cy="838200"/>
          </a:xfrm>
          <a:prstGeom prst="arc">
            <a:avLst>
              <a:gd name="adj1" fmla="val 15053878"/>
              <a:gd name="adj2" fmla="val 0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4218210">
            <a:off x="1920273" y="990803"/>
            <a:ext cx="914400" cy="838200"/>
          </a:xfrm>
          <a:prstGeom prst="arc">
            <a:avLst>
              <a:gd name="adj1" fmla="val 15053878"/>
              <a:gd name="adj2" fmla="val 0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143000" y="533400"/>
            <a:ext cx="53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21400" y="1295400"/>
            <a:ext cx="53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581400" y="2362200"/>
            <a:ext cx="53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371600" y="2514600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1828800" y="1143000"/>
            <a:ext cx="914400" cy="400110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30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2362200" y="2057400"/>
            <a:ext cx="6096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30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5791200"/>
            <a:ext cx="8991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একটি ঘরের ছাদের কোনো বিন্দুতে ঐ বিন্দু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মিটার দুরের ভূতলস্থ একটি বিন্দুর অবনতি কোণ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5800" y="1066800"/>
            <a:ext cx="553998" cy="1581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উচ্চতা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0" y="-228600"/>
            <a:ext cx="9144000" cy="9906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নিম্নে আরও দেখ </a:t>
            </a:r>
            <a:endParaRPr lang="en-US" sz="48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295400" y="1143000"/>
            <a:ext cx="2133600" cy="12954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713413" y="1877386"/>
            <a:ext cx="1317961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371600" y="2438400"/>
            <a:ext cx="2057400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 flipH="1">
            <a:off x="1295400" y="106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 rot="7645835">
            <a:off x="3067026" y="1225570"/>
            <a:ext cx="553998" cy="108920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3" grpId="0" animBg="1"/>
      <p:bldP spid="35" grpId="0" animBg="1"/>
      <p:bldP spid="16" grpId="0" animBg="1"/>
      <p:bldP spid="42" grpId="0" animBg="1"/>
      <p:bldP spid="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নিম্নে আরও দেখ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5410200"/>
            <a:ext cx="8686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600" y="3124200"/>
            <a:ext cx="3124200" cy="228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76600" y="3124200"/>
            <a:ext cx="5638800" cy="228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170906" y="4305300"/>
            <a:ext cx="2362994" cy="7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5562600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8367486" y="5562600"/>
            <a:ext cx="6241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200400" y="5486400"/>
            <a:ext cx="83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48000" y="2590800"/>
            <a:ext cx="6531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057400" y="3200400"/>
            <a:ext cx="609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60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495800" y="3200400"/>
            <a:ext cx="685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30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6781800" y="4876800"/>
            <a:ext cx="685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1295400" y="4800600"/>
            <a:ext cx="685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267200" y="5562600"/>
            <a:ext cx="2286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AB= 1000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0" y="3124200"/>
            <a:ext cx="33528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76600" y="3124200"/>
            <a:ext cx="5029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 rot="2144320">
            <a:off x="4460965" y="3047852"/>
            <a:ext cx="914400" cy="121920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rot="11536282">
            <a:off x="1871720" y="2826446"/>
            <a:ext cx="914400" cy="1219200"/>
          </a:xfrm>
          <a:prstGeom prst="arc">
            <a:avLst>
              <a:gd name="adj1" fmla="val 16200000"/>
              <a:gd name="adj2" fmla="val 164566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2144320">
            <a:off x="776516" y="4328721"/>
            <a:ext cx="1445088" cy="1400956"/>
          </a:xfrm>
          <a:prstGeom prst="arc">
            <a:avLst>
              <a:gd name="adj1" fmla="val 14611862"/>
              <a:gd name="adj2" fmla="val 31911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4" name="Arc 43"/>
          <p:cNvSpPr/>
          <p:nvPr/>
        </p:nvSpPr>
        <p:spPr>
          <a:xfrm rot="15522665">
            <a:off x="6418341" y="4751889"/>
            <a:ext cx="1770144" cy="133208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705600" y="2438400"/>
            <a:ext cx="838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152401" y="2590800"/>
            <a:ext cx="838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pic>
        <p:nvPicPr>
          <p:cNvPr id="47" name="Picture 46" descr="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38200"/>
            <a:ext cx="3048000" cy="168592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0" y="3429000"/>
            <a:ext cx="16764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OAB=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অবনতি </a:t>
            </a:r>
            <a:r>
              <a:rPr lang="en-US" sz="2000" dirty="0" smtClean="0">
                <a:sym typeface="Symbol"/>
              </a:rPr>
              <a:t>POA= 60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5638800" y="3505200"/>
            <a:ext cx="3044372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ABO=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অবনতি </a:t>
            </a:r>
            <a:r>
              <a:rPr lang="en-US" sz="2000" dirty="0" smtClean="0">
                <a:sym typeface="Symbol"/>
              </a:rPr>
              <a:t>QOB=30</a:t>
            </a:r>
            <a:r>
              <a:rPr lang="en-US" sz="2000" dirty="0" smtClean="0">
                <a:latin typeface="Vrinda"/>
                <a:cs typeface="Vrinda"/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0" y="5943601"/>
            <a:ext cx="914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ুইটি কিলোমিটার পোস্ট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  মধ্যবর্তী কোনো স্থানের উপর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বিন্দুতে একটি হেলিকপ্টার  হতে ঐ কিলোমিটার পোস্ট দ্বয়ের অবণতি কোণ 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1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nay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371600"/>
            <a:ext cx="6019800" cy="46482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0800000">
            <a:off x="2209800" y="6019800"/>
            <a:ext cx="38100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1943100" y="2019300"/>
            <a:ext cx="4267200" cy="37338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772694" y="3848100"/>
            <a:ext cx="4342606" cy="7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96000" y="5867400"/>
            <a:ext cx="838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0" y="1237343"/>
            <a:ext cx="83820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971800" y="5334000"/>
            <a:ext cx="838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6172200"/>
            <a:ext cx="8382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0" name="Arc 19"/>
          <p:cNvSpPr/>
          <p:nvPr/>
        </p:nvSpPr>
        <p:spPr>
          <a:xfrm>
            <a:off x="2667000" y="4724400"/>
            <a:ext cx="1524000" cy="2590800"/>
          </a:xfrm>
          <a:prstGeom prst="arc">
            <a:avLst>
              <a:gd name="adj1" fmla="val 15804746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391400" y="3962400"/>
            <a:ext cx="10668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943600" y="4495800"/>
            <a:ext cx="1371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ight Arrow 29"/>
          <p:cNvSpPr/>
          <p:nvPr/>
        </p:nvSpPr>
        <p:spPr>
          <a:xfrm>
            <a:off x="0" y="304800"/>
            <a:ext cx="914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নিম্নে আরও দেখ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143001"/>
            <a:ext cx="4191000" cy="23391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গাছের পাদদেশ থেকে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মিটার দূরে ভূতলের কোনো বিন্দুতে গাছের চূড়ার উন্নতি কোণ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6096000"/>
            <a:ext cx="1600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20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মিটার </a:t>
            </a:r>
            <a:r>
              <a:rPr lang="bn-IN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4" grpId="0" animBg="1"/>
      <p:bldP spid="30" grpId="0" animBg="1"/>
      <p:bldP spid="31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নিম্নে আরও দেখ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খুট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524000"/>
            <a:ext cx="5257800" cy="303371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10800000">
            <a:off x="3962400" y="3810000"/>
            <a:ext cx="22987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86200" y="2362200"/>
            <a:ext cx="2286000" cy="1447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2819400" y="2667000"/>
            <a:ext cx="2286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590800" y="1524000"/>
            <a:ext cx="1066800" cy="228600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76600" y="2133600"/>
            <a:ext cx="553998" cy="12998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/>
              <a:t>64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sz="2400" dirty="0" smtClean="0"/>
              <a:t> 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038600" y="2209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4038600" y="128814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38600" y="386442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6106886" y="3864429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25" name="Arc 24"/>
          <p:cNvSpPr/>
          <p:nvPr/>
        </p:nvSpPr>
        <p:spPr>
          <a:xfrm rot="15299579">
            <a:off x="4550629" y="2961592"/>
            <a:ext cx="838200" cy="914400"/>
          </a:xfrm>
          <a:prstGeom prst="arc">
            <a:avLst>
              <a:gd name="adj1" fmla="val 13880412"/>
              <a:gd name="adj2" fmla="val 91530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48200" y="3124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60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334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64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মিটার লম্বা একটি খুটি ভেংগে গিয়ে সম্পূর্ণ বিছিন্ন না হয়ে ভূমির সাথে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 কোণ উৎপন্ন করে । খুটিটির ভাংগা অংশের দৈর্ঘ্য </a:t>
            </a:r>
            <a:r>
              <a:rPr lang="en-US" sz="2800" dirty="0" smtClean="0">
                <a:latin typeface="Times New Roman" pitchFamily="18" charset="0"/>
                <a:cs typeface="NikoshBAN" pitchFamily="2" charset="0"/>
              </a:rPr>
              <a:t>CD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মিটার ।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7090311">
            <a:off x="4904463" y="2030448"/>
            <a:ext cx="553998" cy="1604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ভাংগা অংশ </a:t>
            </a:r>
            <a:r>
              <a:rPr lang="bn-IN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ransition spd="med">
    <p:wheel spokes="8"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002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বিপরীত বাহু বা লম্ব , সন্নিহিত বাহু বা ভূমি এবং অতিভূজ এর ব্যাখ্যা করতে পারবে </a:t>
            </a:r>
          </a:p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 উন্নতি কোণ ও অবনতি কোণ ব্যাখ্যা করতে পারবে </a:t>
            </a:r>
          </a:p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ত্রিকোণমিতিক সাহায্যে দুরত্ব ও উচ্চতা বিষয়ক গাণিতিক সমস্যা সমাধান করতে পারবে </a:t>
            </a:r>
          </a:p>
          <a:p>
            <a:pPr algn="just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ত্রিকোণমিতিক সাহায্যে হাতে কলমে দুরত্ব ও উচ্চতা বিষয়ক বিভিন্ন পরিমাপ করতে পারবে  </a:t>
            </a: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0"/>
            <a:ext cx="9144000" cy="24384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0336"/>
            <a:ext cx="89154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মোঃ- সালাহউদ্দিন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সিনিয়র সহকারি শিক্ষক (গণিত)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বি-এসসি(অনার্স) )  এম-এসসি (গণিত) বি-এড  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০১৮৩০৬১১১৫৭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salahuddin.sir</a:t>
            </a:r>
            <a:r>
              <a:rPr lang="en-US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11157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u="sng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১৮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p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0"/>
            <a:ext cx="1752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১৪ নং স্লাইডটির বিস্তারিত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524000"/>
            <a:ext cx="6076950" cy="3705225"/>
          </a:xfrm>
          <a:prstGeom prst="rect">
            <a:avLst/>
          </a:prstGeom>
        </p:spPr>
      </p:pic>
      <p:sp>
        <p:nvSpPr>
          <p:cNvPr id="4" name="Freeform 3"/>
          <p:cNvSpPr/>
          <p:nvPr/>
        </p:nvSpPr>
        <p:spPr>
          <a:xfrm>
            <a:off x="5181600" y="2514600"/>
            <a:ext cx="1930400" cy="2326301"/>
          </a:xfrm>
          <a:custGeom>
            <a:avLst/>
            <a:gdLst>
              <a:gd name="connsiteX0" fmla="*/ 0 w 2006600"/>
              <a:gd name="connsiteY0" fmla="*/ 139700 h 2427901"/>
              <a:gd name="connsiteX1" fmla="*/ 25400 w 2006600"/>
              <a:gd name="connsiteY1" fmla="*/ 254000 h 2427901"/>
              <a:gd name="connsiteX2" fmla="*/ 38100 w 2006600"/>
              <a:gd name="connsiteY2" fmla="*/ 292100 h 2427901"/>
              <a:gd name="connsiteX3" fmla="*/ 63500 w 2006600"/>
              <a:gd name="connsiteY3" fmla="*/ 330200 h 2427901"/>
              <a:gd name="connsiteX4" fmla="*/ 101600 w 2006600"/>
              <a:gd name="connsiteY4" fmla="*/ 342900 h 2427901"/>
              <a:gd name="connsiteX5" fmla="*/ 127000 w 2006600"/>
              <a:gd name="connsiteY5" fmla="*/ 381000 h 2427901"/>
              <a:gd name="connsiteX6" fmla="*/ 165100 w 2006600"/>
              <a:gd name="connsiteY6" fmla="*/ 419100 h 2427901"/>
              <a:gd name="connsiteX7" fmla="*/ 177800 w 2006600"/>
              <a:gd name="connsiteY7" fmla="*/ 457200 h 2427901"/>
              <a:gd name="connsiteX8" fmla="*/ 228600 w 2006600"/>
              <a:gd name="connsiteY8" fmla="*/ 533400 h 2427901"/>
              <a:gd name="connsiteX9" fmla="*/ 254000 w 2006600"/>
              <a:gd name="connsiteY9" fmla="*/ 571500 h 2427901"/>
              <a:gd name="connsiteX10" fmla="*/ 292100 w 2006600"/>
              <a:gd name="connsiteY10" fmla="*/ 698500 h 2427901"/>
              <a:gd name="connsiteX11" fmla="*/ 317500 w 2006600"/>
              <a:gd name="connsiteY11" fmla="*/ 736600 h 2427901"/>
              <a:gd name="connsiteX12" fmla="*/ 330200 w 2006600"/>
              <a:gd name="connsiteY12" fmla="*/ 774700 h 2427901"/>
              <a:gd name="connsiteX13" fmla="*/ 381000 w 2006600"/>
              <a:gd name="connsiteY13" fmla="*/ 850900 h 2427901"/>
              <a:gd name="connsiteX14" fmla="*/ 406400 w 2006600"/>
              <a:gd name="connsiteY14" fmla="*/ 889000 h 2427901"/>
              <a:gd name="connsiteX15" fmla="*/ 444500 w 2006600"/>
              <a:gd name="connsiteY15" fmla="*/ 965200 h 2427901"/>
              <a:gd name="connsiteX16" fmla="*/ 457200 w 2006600"/>
              <a:gd name="connsiteY16" fmla="*/ 1003300 h 2427901"/>
              <a:gd name="connsiteX17" fmla="*/ 482600 w 2006600"/>
              <a:gd name="connsiteY17" fmla="*/ 1054100 h 2427901"/>
              <a:gd name="connsiteX18" fmla="*/ 508000 w 2006600"/>
              <a:gd name="connsiteY18" fmla="*/ 1092200 h 2427901"/>
              <a:gd name="connsiteX19" fmla="*/ 520700 w 2006600"/>
              <a:gd name="connsiteY19" fmla="*/ 1130300 h 2427901"/>
              <a:gd name="connsiteX20" fmla="*/ 558800 w 2006600"/>
              <a:gd name="connsiteY20" fmla="*/ 1168400 h 2427901"/>
              <a:gd name="connsiteX21" fmla="*/ 622300 w 2006600"/>
              <a:gd name="connsiteY21" fmla="*/ 1282700 h 2427901"/>
              <a:gd name="connsiteX22" fmla="*/ 647700 w 2006600"/>
              <a:gd name="connsiteY22" fmla="*/ 1320800 h 2427901"/>
              <a:gd name="connsiteX23" fmla="*/ 673100 w 2006600"/>
              <a:gd name="connsiteY23" fmla="*/ 1358900 h 2427901"/>
              <a:gd name="connsiteX24" fmla="*/ 711200 w 2006600"/>
              <a:gd name="connsiteY24" fmla="*/ 1397000 h 2427901"/>
              <a:gd name="connsiteX25" fmla="*/ 762000 w 2006600"/>
              <a:gd name="connsiteY25" fmla="*/ 1473200 h 2427901"/>
              <a:gd name="connsiteX26" fmla="*/ 787400 w 2006600"/>
              <a:gd name="connsiteY26" fmla="*/ 1511300 h 2427901"/>
              <a:gd name="connsiteX27" fmla="*/ 825500 w 2006600"/>
              <a:gd name="connsiteY27" fmla="*/ 1549400 h 2427901"/>
              <a:gd name="connsiteX28" fmla="*/ 863600 w 2006600"/>
              <a:gd name="connsiteY28" fmla="*/ 1625600 h 2427901"/>
              <a:gd name="connsiteX29" fmla="*/ 876300 w 2006600"/>
              <a:gd name="connsiteY29" fmla="*/ 1663700 h 2427901"/>
              <a:gd name="connsiteX30" fmla="*/ 965200 w 2006600"/>
              <a:gd name="connsiteY30" fmla="*/ 1778000 h 2427901"/>
              <a:gd name="connsiteX31" fmla="*/ 1003300 w 2006600"/>
              <a:gd name="connsiteY31" fmla="*/ 1854200 h 2427901"/>
              <a:gd name="connsiteX32" fmla="*/ 1016000 w 2006600"/>
              <a:gd name="connsiteY32" fmla="*/ 1892300 h 2427901"/>
              <a:gd name="connsiteX33" fmla="*/ 1041400 w 2006600"/>
              <a:gd name="connsiteY33" fmla="*/ 1930400 h 2427901"/>
              <a:gd name="connsiteX34" fmla="*/ 1054100 w 2006600"/>
              <a:gd name="connsiteY34" fmla="*/ 1968500 h 2427901"/>
              <a:gd name="connsiteX35" fmla="*/ 1130300 w 2006600"/>
              <a:gd name="connsiteY35" fmla="*/ 2082800 h 2427901"/>
              <a:gd name="connsiteX36" fmla="*/ 1181100 w 2006600"/>
              <a:gd name="connsiteY36" fmla="*/ 2159000 h 2427901"/>
              <a:gd name="connsiteX37" fmla="*/ 1206500 w 2006600"/>
              <a:gd name="connsiteY37" fmla="*/ 2197100 h 2427901"/>
              <a:gd name="connsiteX38" fmla="*/ 1244600 w 2006600"/>
              <a:gd name="connsiteY38" fmla="*/ 2247900 h 2427901"/>
              <a:gd name="connsiteX39" fmla="*/ 1257300 w 2006600"/>
              <a:gd name="connsiteY39" fmla="*/ 2286000 h 2427901"/>
              <a:gd name="connsiteX40" fmla="*/ 1320800 w 2006600"/>
              <a:gd name="connsiteY40" fmla="*/ 2362200 h 2427901"/>
              <a:gd name="connsiteX41" fmla="*/ 1371600 w 2006600"/>
              <a:gd name="connsiteY41" fmla="*/ 2425700 h 2427901"/>
              <a:gd name="connsiteX42" fmla="*/ 1409700 w 2006600"/>
              <a:gd name="connsiteY42" fmla="*/ 2413000 h 2427901"/>
              <a:gd name="connsiteX43" fmla="*/ 1422400 w 2006600"/>
              <a:gd name="connsiteY43" fmla="*/ 2298700 h 2427901"/>
              <a:gd name="connsiteX44" fmla="*/ 1371600 w 2006600"/>
              <a:gd name="connsiteY44" fmla="*/ 2209800 h 2427901"/>
              <a:gd name="connsiteX45" fmla="*/ 1320800 w 2006600"/>
              <a:gd name="connsiteY45" fmla="*/ 2095500 h 2427901"/>
              <a:gd name="connsiteX46" fmla="*/ 1282700 w 2006600"/>
              <a:gd name="connsiteY46" fmla="*/ 2070100 h 2427901"/>
              <a:gd name="connsiteX47" fmla="*/ 1244600 w 2006600"/>
              <a:gd name="connsiteY47" fmla="*/ 1993900 h 2427901"/>
              <a:gd name="connsiteX48" fmla="*/ 1231900 w 2006600"/>
              <a:gd name="connsiteY48" fmla="*/ 1955800 h 2427901"/>
              <a:gd name="connsiteX49" fmla="*/ 1206500 w 2006600"/>
              <a:gd name="connsiteY49" fmla="*/ 1917700 h 2427901"/>
              <a:gd name="connsiteX50" fmla="*/ 1193800 w 2006600"/>
              <a:gd name="connsiteY50" fmla="*/ 1879600 h 2427901"/>
              <a:gd name="connsiteX51" fmla="*/ 1117600 w 2006600"/>
              <a:gd name="connsiteY51" fmla="*/ 1765300 h 2427901"/>
              <a:gd name="connsiteX52" fmla="*/ 1092200 w 2006600"/>
              <a:gd name="connsiteY52" fmla="*/ 1727200 h 2427901"/>
              <a:gd name="connsiteX53" fmla="*/ 1079500 w 2006600"/>
              <a:gd name="connsiteY53" fmla="*/ 1689100 h 2427901"/>
              <a:gd name="connsiteX54" fmla="*/ 1041400 w 2006600"/>
              <a:gd name="connsiteY54" fmla="*/ 1663700 h 2427901"/>
              <a:gd name="connsiteX55" fmla="*/ 1028700 w 2006600"/>
              <a:gd name="connsiteY55" fmla="*/ 1625600 h 2427901"/>
              <a:gd name="connsiteX56" fmla="*/ 952500 w 2006600"/>
              <a:gd name="connsiteY56" fmla="*/ 1511300 h 2427901"/>
              <a:gd name="connsiteX57" fmla="*/ 927100 w 2006600"/>
              <a:gd name="connsiteY57" fmla="*/ 1473200 h 2427901"/>
              <a:gd name="connsiteX58" fmla="*/ 863600 w 2006600"/>
              <a:gd name="connsiteY58" fmla="*/ 1358900 h 2427901"/>
              <a:gd name="connsiteX59" fmla="*/ 838200 w 2006600"/>
              <a:gd name="connsiteY59" fmla="*/ 1320800 h 2427901"/>
              <a:gd name="connsiteX60" fmla="*/ 812800 w 2006600"/>
              <a:gd name="connsiteY60" fmla="*/ 1282700 h 2427901"/>
              <a:gd name="connsiteX61" fmla="*/ 774700 w 2006600"/>
              <a:gd name="connsiteY61" fmla="*/ 1206500 h 2427901"/>
              <a:gd name="connsiteX62" fmla="*/ 762000 w 2006600"/>
              <a:gd name="connsiteY62" fmla="*/ 1168400 h 2427901"/>
              <a:gd name="connsiteX63" fmla="*/ 711200 w 2006600"/>
              <a:gd name="connsiteY63" fmla="*/ 1092200 h 2427901"/>
              <a:gd name="connsiteX64" fmla="*/ 685800 w 2006600"/>
              <a:gd name="connsiteY64" fmla="*/ 1054100 h 2427901"/>
              <a:gd name="connsiteX65" fmla="*/ 660400 w 2006600"/>
              <a:gd name="connsiteY65" fmla="*/ 1016000 h 2427901"/>
              <a:gd name="connsiteX66" fmla="*/ 622300 w 2006600"/>
              <a:gd name="connsiteY66" fmla="*/ 939800 h 2427901"/>
              <a:gd name="connsiteX67" fmla="*/ 584200 w 2006600"/>
              <a:gd name="connsiteY67" fmla="*/ 850900 h 2427901"/>
              <a:gd name="connsiteX68" fmla="*/ 533400 w 2006600"/>
              <a:gd name="connsiteY68" fmla="*/ 774700 h 2427901"/>
              <a:gd name="connsiteX69" fmla="*/ 508000 w 2006600"/>
              <a:gd name="connsiteY69" fmla="*/ 736600 h 2427901"/>
              <a:gd name="connsiteX70" fmla="*/ 457200 w 2006600"/>
              <a:gd name="connsiteY70" fmla="*/ 660400 h 2427901"/>
              <a:gd name="connsiteX71" fmla="*/ 431800 w 2006600"/>
              <a:gd name="connsiteY71" fmla="*/ 622300 h 2427901"/>
              <a:gd name="connsiteX72" fmla="*/ 355600 w 2006600"/>
              <a:gd name="connsiteY72" fmla="*/ 546100 h 2427901"/>
              <a:gd name="connsiteX73" fmla="*/ 330200 w 2006600"/>
              <a:gd name="connsiteY73" fmla="*/ 508000 h 2427901"/>
              <a:gd name="connsiteX74" fmla="*/ 292100 w 2006600"/>
              <a:gd name="connsiteY74" fmla="*/ 469900 h 2427901"/>
              <a:gd name="connsiteX75" fmla="*/ 241300 w 2006600"/>
              <a:gd name="connsiteY75" fmla="*/ 393700 h 2427901"/>
              <a:gd name="connsiteX76" fmla="*/ 215900 w 2006600"/>
              <a:gd name="connsiteY76" fmla="*/ 355600 h 2427901"/>
              <a:gd name="connsiteX77" fmla="*/ 152400 w 2006600"/>
              <a:gd name="connsiteY77" fmla="*/ 241300 h 2427901"/>
              <a:gd name="connsiteX78" fmla="*/ 127000 w 2006600"/>
              <a:gd name="connsiteY78" fmla="*/ 203200 h 2427901"/>
              <a:gd name="connsiteX79" fmla="*/ 101600 w 2006600"/>
              <a:gd name="connsiteY79" fmla="*/ 165100 h 2427901"/>
              <a:gd name="connsiteX80" fmla="*/ 63500 w 2006600"/>
              <a:gd name="connsiteY80" fmla="*/ 139700 h 2427901"/>
              <a:gd name="connsiteX81" fmla="*/ 38100 w 2006600"/>
              <a:gd name="connsiteY81" fmla="*/ 177800 h 2427901"/>
              <a:gd name="connsiteX82" fmla="*/ 50800 w 2006600"/>
              <a:gd name="connsiteY82" fmla="*/ 317500 h 2427901"/>
              <a:gd name="connsiteX83" fmla="*/ 88900 w 2006600"/>
              <a:gd name="connsiteY83" fmla="*/ 330200 h 2427901"/>
              <a:gd name="connsiteX84" fmla="*/ 165100 w 2006600"/>
              <a:gd name="connsiteY84" fmla="*/ 381000 h 2427901"/>
              <a:gd name="connsiteX85" fmla="*/ 228600 w 2006600"/>
              <a:gd name="connsiteY85" fmla="*/ 457200 h 2427901"/>
              <a:gd name="connsiteX86" fmla="*/ 292100 w 2006600"/>
              <a:gd name="connsiteY86" fmla="*/ 520700 h 2427901"/>
              <a:gd name="connsiteX87" fmla="*/ 381000 w 2006600"/>
              <a:gd name="connsiteY87" fmla="*/ 495300 h 2427901"/>
              <a:gd name="connsiteX88" fmla="*/ 419100 w 2006600"/>
              <a:gd name="connsiteY88" fmla="*/ 469900 h 2427901"/>
              <a:gd name="connsiteX89" fmla="*/ 520700 w 2006600"/>
              <a:gd name="connsiteY89" fmla="*/ 444500 h 2427901"/>
              <a:gd name="connsiteX90" fmla="*/ 596900 w 2006600"/>
              <a:gd name="connsiteY90" fmla="*/ 419100 h 2427901"/>
              <a:gd name="connsiteX91" fmla="*/ 647700 w 2006600"/>
              <a:gd name="connsiteY91" fmla="*/ 406400 h 2427901"/>
              <a:gd name="connsiteX92" fmla="*/ 723900 w 2006600"/>
              <a:gd name="connsiteY92" fmla="*/ 381000 h 2427901"/>
              <a:gd name="connsiteX93" fmla="*/ 749300 w 2006600"/>
              <a:gd name="connsiteY93" fmla="*/ 342900 h 2427901"/>
              <a:gd name="connsiteX94" fmla="*/ 698500 w 2006600"/>
              <a:gd name="connsiteY94" fmla="*/ 228600 h 2427901"/>
              <a:gd name="connsiteX95" fmla="*/ 660400 w 2006600"/>
              <a:gd name="connsiteY95" fmla="*/ 203200 h 2427901"/>
              <a:gd name="connsiteX96" fmla="*/ 635000 w 2006600"/>
              <a:gd name="connsiteY96" fmla="*/ 165100 h 2427901"/>
              <a:gd name="connsiteX97" fmla="*/ 558800 w 2006600"/>
              <a:gd name="connsiteY97" fmla="*/ 114300 h 2427901"/>
              <a:gd name="connsiteX98" fmla="*/ 533400 w 2006600"/>
              <a:gd name="connsiteY98" fmla="*/ 76200 h 2427901"/>
              <a:gd name="connsiteX99" fmla="*/ 495300 w 2006600"/>
              <a:gd name="connsiteY99" fmla="*/ 50800 h 2427901"/>
              <a:gd name="connsiteX100" fmla="*/ 546100 w 2006600"/>
              <a:gd name="connsiteY100" fmla="*/ 127000 h 2427901"/>
              <a:gd name="connsiteX101" fmla="*/ 596900 w 2006600"/>
              <a:gd name="connsiteY101" fmla="*/ 215900 h 2427901"/>
              <a:gd name="connsiteX102" fmla="*/ 609600 w 2006600"/>
              <a:gd name="connsiteY102" fmla="*/ 254000 h 2427901"/>
              <a:gd name="connsiteX103" fmla="*/ 685800 w 2006600"/>
              <a:gd name="connsiteY103" fmla="*/ 304800 h 2427901"/>
              <a:gd name="connsiteX104" fmla="*/ 723900 w 2006600"/>
              <a:gd name="connsiteY104" fmla="*/ 330200 h 2427901"/>
              <a:gd name="connsiteX105" fmla="*/ 838200 w 2006600"/>
              <a:gd name="connsiteY105" fmla="*/ 444500 h 2427901"/>
              <a:gd name="connsiteX106" fmla="*/ 876300 w 2006600"/>
              <a:gd name="connsiteY106" fmla="*/ 482600 h 2427901"/>
              <a:gd name="connsiteX107" fmla="*/ 965200 w 2006600"/>
              <a:gd name="connsiteY107" fmla="*/ 596900 h 2427901"/>
              <a:gd name="connsiteX108" fmla="*/ 1028700 w 2006600"/>
              <a:gd name="connsiteY108" fmla="*/ 660400 h 2427901"/>
              <a:gd name="connsiteX109" fmla="*/ 1041400 w 2006600"/>
              <a:gd name="connsiteY109" fmla="*/ 698500 h 2427901"/>
              <a:gd name="connsiteX110" fmla="*/ 1066800 w 2006600"/>
              <a:gd name="connsiteY110" fmla="*/ 736600 h 2427901"/>
              <a:gd name="connsiteX111" fmla="*/ 1130300 w 2006600"/>
              <a:gd name="connsiteY111" fmla="*/ 825500 h 2427901"/>
              <a:gd name="connsiteX112" fmla="*/ 1143000 w 2006600"/>
              <a:gd name="connsiteY112" fmla="*/ 863600 h 2427901"/>
              <a:gd name="connsiteX113" fmla="*/ 1168400 w 2006600"/>
              <a:gd name="connsiteY113" fmla="*/ 901700 h 2427901"/>
              <a:gd name="connsiteX114" fmla="*/ 1206500 w 2006600"/>
              <a:gd name="connsiteY114" fmla="*/ 977900 h 2427901"/>
              <a:gd name="connsiteX115" fmla="*/ 1244600 w 2006600"/>
              <a:gd name="connsiteY115" fmla="*/ 1003300 h 2427901"/>
              <a:gd name="connsiteX116" fmla="*/ 1295400 w 2006600"/>
              <a:gd name="connsiteY116" fmla="*/ 1092200 h 2427901"/>
              <a:gd name="connsiteX117" fmla="*/ 1308100 w 2006600"/>
              <a:gd name="connsiteY117" fmla="*/ 1143000 h 2427901"/>
              <a:gd name="connsiteX118" fmla="*/ 1320800 w 2006600"/>
              <a:gd name="connsiteY118" fmla="*/ 1181100 h 2427901"/>
              <a:gd name="connsiteX119" fmla="*/ 1346200 w 2006600"/>
              <a:gd name="connsiteY119" fmla="*/ 1231900 h 2427901"/>
              <a:gd name="connsiteX120" fmla="*/ 1371600 w 2006600"/>
              <a:gd name="connsiteY120" fmla="*/ 1270000 h 2427901"/>
              <a:gd name="connsiteX121" fmla="*/ 1422400 w 2006600"/>
              <a:gd name="connsiteY121" fmla="*/ 1384300 h 2427901"/>
              <a:gd name="connsiteX122" fmla="*/ 1460500 w 2006600"/>
              <a:gd name="connsiteY122" fmla="*/ 1473200 h 2427901"/>
              <a:gd name="connsiteX123" fmla="*/ 1549400 w 2006600"/>
              <a:gd name="connsiteY123" fmla="*/ 1587500 h 2427901"/>
              <a:gd name="connsiteX124" fmla="*/ 1562100 w 2006600"/>
              <a:gd name="connsiteY124" fmla="*/ 1625600 h 2427901"/>
              <a:gd name="connsiteX125" fmla="*/ 1612900 w 2006600"/>
              <a:gd name="connsiteY125" fmla="*/ 1701800 h 2427901"/>
              <a:gd name="connsiteX126" fmla="*/ 1651000 w 2006600"/>
              <a:gd name="connsiteY126" fmla="*/ 1778000 h 2427901"/>
              <a:gd name="connsiteX127" fmla="*/ 1663700 w 2006600"/>
              <a:gd name="connsiteY127" fmla="*/ 1816100 h 2427901"/>
              <a:gd name="connsiteX128" fmla="*/ 1727200 w 2006600"/>
              <a:gd name="connsiteY128" fmla="*/ 1905000 h 2427901"/>
              <a:gd name="connsiteX129" fmla="*/ 1752600 w 2006600"/>
              <a:gd name="connsiteY129" fmla="*/ 1943100 h 2427901"/>
              <a:gd name="connsiteX130" fmla="*/ 1790700 w 2006600"/>
              <a:gd name="connsiteY130" fmla="*/ 1981200 h 2427901"/>
              <a:gd name="connsiteX131" fmla="*/ 1841500 w 2006600"/>
              <a:gd name="connsiteY131" fmla="*/ 2057400 h 2427901"/>
              <a:gd name="connsiteX132" fmla="*/ 1866900 w 2006600"/>
              <a:gd name="connsiteY132" fmla="*/ 2095500 h 2427901"/>
              <a:gd name="connsiteX133" fmla="*/ 1905000 w 2006600"/>
              <a:gd name="connsiteY133" fmla="*/ 2108200 h 2427901"/>
              <a:gd name="connsiteX134" fmla="*/ 1955800 w 2006600"/>
              <a:gd name="connsiteY134" fmla="*/ 2057400 h 2427901"/>
              <a:gd name="connsiteX135" fmla="*/ 1993900 w 2006600"/>
              <a:gd name="connsiteY135" fmla="*/ 2044700 h 2427901"/>
              <a:gd name="connsiteX136" fmla="*/ 1943100 w 2006600"/>
              <a:gd name="connsiteY136" fmla="*/ 1968500 h 2427901"/>
              <a:gd name="connsiteX137" fmla="*/ 1930400 w 2006600"/>
              <a:gd name="connsiteY137" fmla="*/ 1930400 h 2427901"/>
              <a:gd name="connsiteX138" fmla="*/ 1879600 w 2006600"/>
              <a:gd name="connsiteY138" fmla="*/ 1854200 h 2427901"/>
              <a:gd name="connsiteX139" fmla="*/ 1828800 w 2006600"/>
              <a:gd name="connsiteY139" fmla="*/ 1739900 h 2427901"/>
              <a:gd name="connsiteX140" fmla="*/ 1816100 w 2006600"/>
              <a:gd name="connsiteY140" fmla="*/ 1701800 h 2427901"/>
              <a:gd name="connsiteX141" fmla="*/ 1790700 w 2006600"/>
              <a:gd name="connsiteY141" fmla="*/ 1663700 h 2427901"/>
              <a:gd name="connsiteX142" fmla="*/ 1778000 w 2006600"/>
              <a:gd name="connsiteY142" fmla="*/ 1625600 h 2427901"/>
              <a:gd name="connsiteX143" fmla="*/ 1727200 w 2006600"/>
              <a:gd name="connsiteY143" fmla="*/ 1549400 h 2427901"/>
              <a:gd name="connsiteX144" fmla="*/ 1714500 w 2006600"/>
              <a:gd name="connsiteY144" fmla="*/ 1511300 h 2427901"/>
              <a:gd name="connsiteX145" fmla="*/ 1676400 w 2006600"/>
              <a:gd name="connsiteY145" fmla="*/ 1473200 h 2427901"/>
              <a:gd name="connsiteX146" fmla="*/ 1638300 w 2006600"/>
              <a:gd name="connsiteY146" fmla="*/ 1397000 h 2427901"/>
              <a:gd name="connsiteX147" fmla="*/ 1625600 w 2006600"/>
              <a:gd name="connsiteY147" fmla="*/ 1358900 h 2427901"/>
              <a:gd name="connsiteX148" fmla="*/ 1600200 w 2006600"/>
              <a:gd name="connsiteY148" fmla="*/ 1308100 h 2427901"/>
              <a:gd name="connsiteX149" fmla="*/ 1587500 w 2006600"/>
              <a:gd name="connsiteY149" fmla="*/ 1270000 h 2427901"/>
              <a:gd name="connsiteX150" fmla="*/ 1549400 w 2006600"/>
              <a:gd name="connsiteY150" fmla="*/ 1231900 h 2427901"/>
              <a:gd name="connsiteX151" fmla="*/ 1485900 w 2006600"/>
              <a:gd name="connsiteY151" fmla="*/ 1168400 h 2427901"/>
              <a:gd name="connsiteX152" fmla="*/ 1422400 w 2006600"/>
              <a:gd name="connsiteY152" fmla="*/ 1054100 h 2427901"/>
              <a:gd name="connsiteX153" fmla="*/ 1346200 w 2006600"/>
              <a:gd name="connsiteY153" fmla="*/ 939800 h 2427901"/>
              <a:gd name="connsiteX154" fmla="*/ 1270000 w 2006600"/>
              <a:gd name="connsiteY154" fmla="*/ 825500 h 2427901"/>
              <a:gd name="connsiteX155" fmla="*/ 1244600 w 2006600"/>
              <a:gd name="connsiteY155" fmla="*/ 787400 h 2427901"/>
              <a:gd name="connsiteX156" fmla="*/ 1219200 w 2006600"/>
              <a:gd name="connsiteY156" fmla="*/ 749300 h 2427901"/>
              <a:gd name="connsiteX157" fmla="*/ 1181100 w 2006600"/>
              <a:gd name="connsiteY157" fmla="*/ 673100 h 2427901"/>
              <a:gd name="connsiteX158" fmla="*/ 1143000 w 2006600"/>
              <a:gd name="connsiteY158" fmla="*/ 635000 h 2427901"/>
              <a:gd name="connsiteX159" fmla="*/ 1079500 w 2006600"/>
              <a:gd name="connsiteY159" fmla="*/ 558800 h 2427901"/>
              <a:gd name="connsiteX160" fmla="*/ 1028700 w 2006600"/>
              <a:gd name="connsiteY160" fmla="*/ 495300 h 2427901"/>
              <a:gd name="connsiteX161" fmla="*/ 977900 w 2006600"/>
              <a:gd name="connsiteY161" fmla="*/ 419100 h 2427901"/>
              <a:gd name="connsiteX162" fmla="*/ 952500 w 2006600"/>
              <a:gd name="connsiteY162" fmla="*/ 381000 h 2427901"/>
              <a:gd name="connsiteX163" fmla="*/ 927100 w 2006600"/>
              <a:gd name="connsiteY163" fmla="*/ 342900 h 2427901"/>
              <a:gd name="connsiteX164" fmla="*/ 838200 w 2006600"/>
              <a:gd name="connsiteY164" fmla="*/ 254000 h 2427901"/>
              <a:gd name="connsiteX165" fmla="*/ 787400 w 2006600"/>
              <a:gd name="connsiteY165" fmla="*/ 165100 h 2427901"/>
              <a:gd name="connsiteX166" fmla="*/ 711200 w 2006600"/>
              <a:gd name="connsiteY166" fmla="*/ 88900 h 2427901"/>
              <a:gd name="connsiteX167" fmla="*/ 673100 w 2006600"/>
              <a:gd name="connsiteY167" fmla="*/ 50800 h 2427901"/>
              <a:gd name="connsiteX168" fmla="*/ 596900 w 2006600"/>
              <a:gd name="connsiteY168" fmla="*/ 25400 h 2427901"/>
              <a:gd name="connsiteX169" fmla="*/ 558800 w 2006600"/>
              <a:gd name="connsiteY169" fmla="*/ 12700 h 2427901"/>
              <a:gd name="connsiteX170" fmla="*/ 482600 w 2006600"/>
              <a:gd name="connsiteY170" fmla="*/ 0 h 2427901"/>
              <a:gd name="connsiteX171" fmla="*/ 508000 w 2006600"/>
              <a:gd name="connsiteY171" fmla="*/ 127000 h 2427901"/>
              <a:gd name="connsiteX172" fmla="*/ 533400 w 2006600"/>
              <a:gd name="connsiteY172" fmla="*/ 165100 h 2427901"/>
              <a:gd name="connsiteX173" fmla="*/ 647700 w 2006600"/>
              <a:gd name="connsiteY173" fmla="*/ 292100 h 2427901"/>
              <a:gd name="connsiteX174" fmla="*/ 685800 w 2006600"/>
              <a:gd name="connsiteY174" fmla="*/ 317500 h 2427901"/>
              <a:gd name="connsiteX175" fmla="*/ 736600 w 2006600"/>
              <a:gd name="connsiteY175" fmla="*/ 355600 h 2427901"/>
              <a:gd name="connsiteX176" fmla="*/ 812800 w 2006600"/>
              <a:gd name="connsiteY176" fmla="*/ 406400 h 2427901"/>
              <a:gd name="connsiteX177" fmla="*/ 863600 w 2006600"/>
              <a:gd name="connsiteY177" fmla="*/ 444500 h 2427901"/>
              <a:gd name="connsiteX178" fmla="*/ 825500 w 2006600"/>
              <a:gd name="connsiteY178" fmla="*/ 431800 h 2427901"/>
              <a:gd name="connsiteX179" fmla="*/ 889000 w 2006600"/>
              <a:gd name="connsiteY179" fmla="*/ 495300 h 2427901"/>
              <a:gd name="connsiteX180" fmla="*/ 914400 w 2006600"/>
              <a:gd name="connsiteY180" fmla="*/ 533400 h 2427901"/>
              <a:gd name="connsiteX181" fmla="*/ 965200 w 2006600"/>
              <a:gd name="connsiteY181" fmla="*/ 571500 h 2427901"/>
              <a:gd name="connsiteX182" fmla="*/ 1003300 w 2006600"/>
              <a:gd name="connsiteY182" fmla="*/ 647700 h 2427901"/>
              <a:gd name="connsiteX183" fmla="*/ 1041400 w 2006600"/>
              <a:gd name="connsiteY183" fmla="*/ 685800 h 2427901"/>
              <a:gd name="connsiteX184" fmla="*/ 1092200 w 2006600"/>
              <a:gd name="connsiteY184" fmla="*/ 762000 h 2427901"/>
              <a:gd name="connsiteX185" fmla="*/ 1117600 w 2006600"/>
              <a:gd name="connsiteY185" fmla="*/ 800100 h 2427901"/>
              <a:gd name="connsiteX186" fmla="*/ 1104900 w 2006600"/>
              <a:gd name="connsiteY186" fmla="*/ 838200 h 2427901"/>
              <a:gd name="connsiteX187" fmla="*/ 1054100 w 2006600"/>
              <a:gd name="connsiteY187" fmla="*/ 850900 h 2427901"/>
              <a:gd name="connsiteX188" fmla="*/ 1003300 w 2006600"/>
              <a:gd name="connsiteY188" fmla="*/ 876300 h 2427901"/>
              <a:gd name="connsiteX189" fmla="*/ 876300 w 2006600"/>
              <a:gd name="connsiteY189" fmla="*/ 901700 h 2427901"/>
              <a:gd name="connsiteX190" fmla="*/ 749300 w 2006600"/>
              <a:gd name="connsiteY190" fmla="*/ 952500 h 2427901"/>
              <a:gd name="connsiteX191" fmla="*/ 673100 w 2006600"/>
              <a:gd name="connsiteY191" fmla="*/ 990600 h 2427901"/>
              <a:gd name="connsiteX192" fmla="*/ 660400 w 2006600"/>
              <a:gd name="connsiteY192" fmla="*/ 1028700 h 2427901"/>
              <a:gd name="connsiteX193" fmla="*/ 673100 w 2006600"/>
              <a:gd name="connsiteY193" fmla="*/ 1066800 h 2427901"/>
              <a:gd name="connsiteX194" fmla="*/ 736600 w 2006600"/>
              <a:gd name="connsiteY194" fmla="*/ 1155700 h 2427901"/>
              <a:gd name="connsiteX195" fmla="*/ 787400 w 2006600"/>
              <a:gd name="connsiteY195" fmla="*/ 1244600 h 2427901"/>
              <a:gd name="connsiteX196" fmla="*/ 838200 w 2006600"/>
              <a:gd name="connsiteY196" fmla="*/ 1320800 h 2427901"/>
              <a:gd name="connsiteX197" fmla="*/ 863600 w 2006600"/>
              <a:gd name="connsiteY197" fmla="*/ 1371600 h 2427901"/>
              <a:gd name="connsiteX198" fmla="*/ 914400 w 2006600"/>
              <a:gd name="connsiteY198" fmla="*/ 1447800 h 2427901"/>
              <a:gd name="connsiteX199" fmla="*/ 939800 w 2006600"/>
              <a:gd name="connsiteY199" fmla="*/ 1485900 h 2427901"/>
              <a:gd name="connsiteX200" fmla="*/ 977900 w 2006600"/>
              <a:gd name="connsiteY200" fmla="*/ 1498600 h 2427901"/>
              <a:gd name="connsiteX201" fmla="*/ 1054100 w 2006600"/>
              <a:gd name="connsiteY201" fmla="*/ 1473200 h 2427901"/>
              <a:gd name="connsiteX202" fmla="*/ 1130300 w 2006600"/>
              <a:gd name="connsiteY202" fmla="*/ 1422400 h 2427901"/>
              <a:gd name="connsiteX203" fmla="*/ 1168400 w 2006600"/>
              <a:gd name="connsiteY203" fmla="*/ 1397000 h 2427901"/>
              <a:gd name="connsiteX204" fmla="*/ 1206500 w 2006600"/>
              <a:gd name="connsiteY204" fmla="*/ 1384300 h 2427901"/>
              <a:gd name="connsiteX205" fmla="*/ 1244600 w 2006600"/>
              <a:gd name="connsiteY205" fmla="*/ 1358900 h 2427901"/>
              <a:gd name="connsiteX206" fmla="*/ 1308100 w 2006600"/>
              <a:gd name="connsiteY206" fmla="*/ 1346200 h 2427901"/>
              <a:gd name="connsiteX207" fmla="*/ 1397000 w 2006600"/>
              <a:gd name="connsiteY207" fmla="*/ 1320800 h 2427901"/>
              <a:gd name="connsiteX208" fmla="*/ 1409700 w 2006600"/>
              <a:gd name="connsiteY208" fmla="*/ 1358900 h 2427901"/>
              <a:gd name="connsiteX209" fmla="*/ 1422400 w 2006600"/>
              <a:gd name="connsiteY209" fmla="*/ 1409700 h 2427901"/>
              <a:gd name="connsiteX210" fmla="*/ 1447800 w 2006600"/>
              <a:gd name="connsiteY210" fmla="*/ 1447800 h 2427901"/>
              <a:gd name="connsiteX211" fmla="*/ 1460500 w 2006600"/>
              <a:gd name="connsiteY211" fmla="*/ 1485900 h 2427901"/>
              <a:gd name="connsiteX212" fmla="*/ 1485900 w 2006600"/>
              <a:gd name="connsiteY212" fmla="*/ 1524000 h 2427901"/>
              <a:gd name="connsiteX213" fmla="*/ 1498600 w 2006600"/>
              <a:gd name="connsiteY213" fmla="*/ 1562100 h 2427901"/>
              <a:gd name="connsiteX214" fmla="*/ 1536700 w 2006600"/>
              <a:gd name="connsiteY214" fmla="*/ 1587500 h 2427901"/>
              <a:gd name="connsiteX215" fmla="*/ 1574800 w 2006600"/>
              <a:gd name="connsiteY215" fmla="*/ 1625600 h 2427901"/>
              <a:gd name="connsiteX216" fmla="*/ 1663700 w 2006600"/>
              <a:gd name="connsiteY216" fmla="*/ 1727200 h 2427901"/>
              <a:gd name="connsiteX217" fmla="*/ 1676400 w 2006600"/>
              <a:gd name="connsiteY217" fmla="*/ 1765300 h 2427901"/>
              <a:gd name="connsiteX218" fmla="*/ 1714500 w 2006600"/>
              <a:gd name="connsiteY218" fmla="*/ 1803400 h 2427901"/>
              <a:gd name="connsiteX219" fmla="*/ 1587500 w 2006600"/>
              <a:gd name="connsiteY219" fmla="*/ 1905000 h 2427901"/>
              <a:gd name="connsiteX220" fmla="*/ 1460500 w 2006600"/>
              <a:gd name="connsiteY220" fmla="*/ 1943100 h 2427901"/>
              <a:gd name="connsiteX221" fmla="*/ 1422400 w 2006600"/>
              <a:gd name="connsiteY221" fmla="*/ 1968500 h 2427901"/>
              <a:gd name="connsiteX222" fmla="*/ 1371600 w 2006600"/>
              <a:gd name="connsiteY222" fmla="*/ 1981200 h 2427901"/>
              <a:gd name="connsiteX223" fmla="*/ 1295400 w 2006600"/>
              <a:gd name="connsiteY223" fmla="*/ 2006600 h 2427901"/>
              <a:gd name="connsiteX224" fmla="*/ 1244600 w 2006600"/>
              <a:gd name="connsiteY224" fmla="*/ 2032000 h 242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</a:cxnLst>
            <a:rect l="l" t="t" r="r" b="b"/>
            <a:pathLst>
              <a:path w="2006600" h="2427901">
                <a:moveTo>
                  <a:pt x="0" y="139700"/>
                </a:moveTo>
                <a:cubicBezTo>
                  <a:pt x="8730" y="183348"/>
                  <a:pt x="13443" y="212151"/>
                  <a:pt x="25400" y="254000"/>
                </a:cubicBezTo>
                <a:cubicBezTo>
                  <a:pt x="29078" y="266872"/>
                  <a:pt x="32113" y="280126"/>
                  <a:pt x="38100" y="292100"/>
                </a:cubicBezTo>
                <a:cubicBezTo>
                  <a:pt x="44926" y="305752"/>
                  <a:pt x="51581" y="320665"/>
                  <a:pt x="63500" y="330200"/>
                </a:cubicBezTo>
                <a:cubicBezTo>
                  <a:pt x="73953" y="338563"/>
                  <a:pt x="88900" y="338667"/>
                  <a:pt x="101600" y="342900"/>
                </a:cubicBezTo>
                <a:cubicBezTo>
                  <a:pt x="110067" y="355600"/>
                  <a:pt x="117229" y="369274"/>
                  <a:pt x="127000" y="381000"/>
                </a:cubicBezTo>
                <a:cubicBezTo>
                  <a:pt x="138498" y="394798"/>
                  <a:pt x="155137" y="404156"/>
                  <a:pt x="165100" y="419100"/>
                </a:cubicBezTo>
                <a:cubicBezTo>
                  <a:pt x="172526" y="430239"/>
                  <a:pt x="171299" y="445498"/>
                  <a:pt x="177800" y="457200"/>
                </a:cubicBezTo>
                <a:cubicBezTo>
                  <a:pt x="192625" y="483885"/>
                  <a:pt x="211667" y="508000"/>
                  <a:pt x="228600" y="533400"/>
                </a:cubicBezTo>
                <a:lnTo>
                  <a:pt x="254000" y="571500"/>
                </a:lnTo>
                <a:cubicBezTo>
                  <a:pt x="261099" y="599897"/>
                  <a:pt x="279732" y="679948"/>
                  <a:pt x="292100" y="698500"/>
                </a:cubicBezTo>
                <a:cubicBezTo>
                  <a:pt x="300567" y="711200"/>
                  <a:pt x="310674" y="722948"/>
                  <a:pt x="317500" y="736600"/>
                </a:cubicBezTo>
                <a:cubicBezTo>
                  <a:pt x="323487" y="748574"/>
                  <a:pt x="323699" y="762998"/>
                  <a:pt x="330200" y="774700"/>
                </a:cubicBezTo>
                <a:cubicBezTo>
                  <a:pt x="345025" y="801385"/>
                  <a:pt x="364067" y="825500"/>
                  <a:pt x="381000" y="850900"/>
                </a:cubicBezTo>
                <a:cubicBezTo>
                  <a:pt x="389467" y="863600"/>
                  <a:pt x="401573" y="874520"/>
                  <a:pt x="406400" y="889000"/>
                </a:cubicBezTo>
                <a:cubicBezTo>
                  <a:pt x="438322" y="984765"/>
                  <a:pt x="395261" y="866723"/>
                  <a:pt x="444500" y="965200"/>
                </a:cubicBezTo>
                <a:cubicBezTo>
                  <a:pt x="450487" y="977174"/>
                  <a:pt x="451927" y="990995"/>
                  <a:pt x="457200" y="1003300"/>
                </a:cubicBezTo>
                <a:cubicBezTo>
                  <a:pt x="464658" y="1020701"/>
                  <a:pt x="473207" y="1037662"/>
                  <a:pt x="482600" y="1054100"/>
                </a:cubicBezTo>
                <a:cubicBezTo>
                  <a:pt x="490173" y="1067352"/>
                  <a:pt x="501174" y="1078548"/>
                  <a:pt x="508000" y="1092200"/>
                </a:cubicBezTo>
                <a:cubicBezTo>
                  <a:pt x="513987" y="1104174"/>
                  <a:pt x="513274" y="1119161"/>
                  <a:pt x="520700" y="1130300"/>
                </a:cubicBezTo>
                <a:cubicBezTo>
                  <a:pt x="530663" y="1145244"/>
                  <a:pt x="546100" y="1155700"/>
                  <a:pt x="558800" y="1168400"/>
                </a:cubicBezTo>
                <a:cubicBezTo>
                  <a:pt x="581153" y="1235460"/>
                  <a:pt x="564074" y="1195361"/>
                  <a:pt x="622300" y="1282700"/>
                </a:cubicBezTo>
                <a:lnTo>
                  <a:pt x="647700" y="1320800"/>
                </a:lnTo>
                <a:cubicBezTo>
                  <a:pt x="656167" y="1333500"/>
                  <a:pt x="662307" y="1348107"/>
                  <a:pt x="673100" y="1358900"/>
                </a:cubicBezTo>
                <a:cubicBezTo>
                  <a:pt x="685800" y="1371600"/>
                  <a:pt x="700173" y="1382823"/>
                  <a:pt x="711200" y="1397000"/>
                </a:cubicBezTo>
                <a:cubicBezTo>
                  <a:pt x="729942" y="1421097"/>
                  <a:pt x="745067" y="1447800"/>
                  <a:pt x="762000" y="1473200"/>
                </a:cubicBezTo>
                <a:cubicBezTo>
                  <a:pt x="770467" y="1485900"/>
                  <a:pt x="776607" y="1500507"/>
                  <a:pt x="787400" y="1511300"/>
                </a:cubicBezTo>
                <a:lnTo>
                  <a:pt x="825500" y="1549400"/>
                </a:lnTo>
                <a:cubicBezTo>
                  <a:pt x="857422" y="1645165"/>
                  <a:pt x="814361" y="1527123"/>
                  <a:pt x="863600" y="1625600"/>
                </a:cubicBezTo>
                <a:cubicBezTo>
                  <a:pt x="869587" y="1637574"/>
                  <a:pt x="868874" y="1652561"/>
                  <a:pt x="876300" y="1663700"/>
                </a:cubicBezTo>
                <a:cubicBezTo>
                  <a:pt x="920131" y="1729447"/>
                  <a:pt x="931385" y="1676554"/>
                  <a:pt x="965200" y="1778000"/>
                </a:cubicBezTo>
                <a:cubicBezTo>
                  <a:pt x="997122" y="1873765"/>
                  <a:pt x="954061" y="1755723"/>
                  <a:pt x="1003300" y="1854200"/>
                </a:cubicBezTo>
                <a:cubicBezTo>
                  <a:pt x="1009287" y="1866174"/>
                  <a:pt x="1010013" y="1880326"/>
                  <a:pt x="1016000" y="1892300"/>
                </a:cubicBezTo>
                <a:cubicBezTo>
                  <a:pt x="1022826" y="1905952"/>
                  <a:pt x="1034574" y="1916748"/>
                  <a:pt x="1041400" y="1930400"/>
                </a:cubicBezTo>
                <a:cubicBezTo>
                  <a:pt x="1047387" y="1942374"/>
                  <a:pt x="1047599" y="1956798"/>
                  <a:pt x="1054100" y="1968500"/>
                </a:cubicBezTo>
                <a:lnTo>
                  <a:pt x="1130300" y="2082800"/>
                </a:lnTo>
                <a:lnTo>
                  <a:pt x="1181100" y="2159000"/>
                </a:lnTo>
                <a:cubicBezTo>
                  <a:pt x="1189567" y="2171700"/>
                  <a:pt x="1197342" y="2184889"/>
                  <a:pt x="1206500" y="2197100"/>
                </a:cubicBezTo>
                <a:lnTo>
                  <a:pt x="1244600" y="2247900"/>
                </a:lnTo>
                <a:cubicBezTo>
                  <a:pt x="1248833" y="2260600"/>
                  <a:pt x="1251313" y="2274026"/>
                  <a:pt x="1257300" y="2286000"/>
                </a:cubicBezTo>
                <a:cubicBezTo>
                  <a:pt x="1274981" y="2321363"/>
                  <a:pt x="1292713" y="2334113"/>
                  <a:pt x="1320800" y="2362200"/>
                </a:cubicBezTo>
                <a:cubicBezTo>
                  <a:pt x="1330706" y="2391918"/>
                  <a:pt x="1331051" y="2418942"/>
                  <a:pt x="1371600" y="2425700"/>
                </a:cubicBezTo>
                <a:cubicBezTo>
                  <a:pt x="1384805" y="2427901"/>
                  <a:pt x="1397000" y="2417233"/>
                  <a:pt x="1409700" y="2413000"/>
                </a:cubicBezTo>
                <a:cubicBezTo>
                  <a:pt x="1470463" y="2321856"/>
                  <a:pt x="1482086" y="2358386"/>
                  <a:pt x="1422400" y="2298700"/>
                </a:cubicBezTo>
                <a:cubicBezTo>
                  <a:pt x="1387518" y="2159172"/>
                  <a:pt x="1440385" y="2333613"/>
                  <a:pt x="1371600" y="2209800"/>
                </a:cubicBezTo>
                <a:cubicBezTo>
                  <a:pt x="1340162" y="2153211"/>
                  <a:pt x="1361742" y="2136442"/>
                  <a:pt x="1320800" y="2095500"/>
                </a:cubicBezTo>
                <a:cubicBezTo>
                  <a:pt x="1310007" y="2084707"/>
                  <a:pt x="1295400" y="2078567"/>
                  <a:pt x="1282700" y="2070100"/>
                </a:cubicBezTo>
                <a:cubicBezTo>
                  <a:pt x="1250778" y="1974335"/>
                  <a:pt x="1293839" y="2092377"/>
                  <a:pt x="1244600" y="1993900"/>
                </a:cubicBezTo>
                <a:cubicBezTo>
                  <a:pt x="1238613" y="1981926"/>
                  <a:pt x="1237887" y="1967774"/>
                  <a:pt x="1231900" y="1955800"/>
                </a:cubicBezTo>
                <a:cubicBezTo>
                  <a:pt x="1225074" y="1942148"/>
                  <a:pt x="1213326" y="1931352"/>
                  <a:pt x="1206500" y="1917700"/>
                </a:cubicBezTo>
                <a:cubicBezTo>
                  <a:pt x="1200513" y="1905726"/>
                  <a:pt x="1200301" y="1891302"/>
                  <a:pt x="1193800" y="1879600"/>
                </a:cubicBezTo>
                <a:lnTo>
                  <a:pt x="1117600" y="1765300"/>
                </a:lnTo>
                <a:cubicBezTo>
                  <a:pt x="1109133" y="1752600"/>
                  <a:pt x="1097027" y="1741680"/>
                  <a:pt x="1092200" y="1727200"/>
                </a:cubicBezTo>
                <a:cubicBezTo>
                  <a:pt x="1087967" y="1714500"/>
                  <a:pt x="1087863" y="1699553"/>
                  <a:pt x="1079500" y="1689100"/>
                </a:cubicBezTo>
                <a:cubicBezTo>
                  <a:pt x="1069965" y="1677181"/>
                  <a:pt x="1054100" y="1672167"/>
                  <a:pt x="1041400" y="1663700"/>
                </a:cubicBezTo>
                <a:cubicBezTo>
                  <a:pt x="1037167" y="1651000"/>
                  <a:pt x="1035201" y="1637302"/>
                  <a:pt x="1028700" y="1625600"/>
                </a:cubicBezTo>
                <a:lnTo>
                  <a:pt x="952500" y="1511300"/>
                </a:lnTo>
                <a:cubicBezTo>
                  <a:pt x="944033" y="1498600"/>
                  <a:pt x="931927" y="1487680"/>
                  <a:pt x="927100" y="1473200"/>
                </a:cubicBezTo>
                <a:cubicBezTo>
                  <a:pt x="904747" y="1406140"/>
                  <a:pt x="921826" y="1446239"/>
                  <a:pt x="863600" y="1358900"/>
                </a:cubicBezTo>
                <a:lnTo>
                  <a:pt x="838200" y="1320800"/>
                </a:lnTo>
                <a:cubicBezTo>
                  <a:pt x="829733" y="1308100"/>
                  <a:pt x="817627" y="1297180"/>
                  <a:pt x="812800" y="1282700"/>
                </a:cubicBezTo>
                <a:cubicBezTo>
                  <a:pt x="780878" y="1186935"/>
                  <a:pt x="823939" y="1304977"/>
                  <a:pt x="774700" y="1206500"/>
                </a:cubicBezTo>
                <a:cubicBezTo>
                  <a:pt x="768713" y="1194526"/>
                  <a:pt x="768501" y="1180102"/>
                  <a:pt x="762000" y="1168400"/>
                </a:cubicBezTo>
                <a:cubicBezTo>
                  <a:pt x="747175" y="1141715"/>
                  <a:pt x="728133" y="1117600"/>
                  <a:pt x="711200" y="1092200"/>
                </a:cubicBezTo>
                <a:lnTo>
                  <a:pt x="685800" y="1054100"/>
                </a:lnTo>
                <a:cubicBezTo>
                  <a:pt x="677333" y="1041400"/>
                  <a:pt x="665227" y="1030480"/>
                  <a:pt x="660400" y="1016000"/>
                </a:cubicBezTo>
                <a:cubicBezTo>
                  <a:pt x="628478" y="920235"/>
                  <a:pt x="671539" y="1038277"/>
                  <a:pt x="622300" y="939800"/>
                </a:cubicBezTo>
                <a:cubicBezTo>
                  <a:pt x="569746" y="834693"/>
                  <a:pt x="663482" y="983036"/>
                  <a:pt x="584200" y="850900"/>
                </a:cubicBezTo>
                <a:cubicBezTo>
                  <a:pt x="568494" y="824723"/>
                  <a:pt x="550333" y="800100"/>
                  <a:pt x="533400" y="774700"/>
                </a:cubicBezTo>
                <a:lnTo>
                  <a:pt x="508000" y="736600"/>
                </a:lnTo>
                <a:lnTo>
                  <a:pt x="457200" y="660400"/>
                </a:lnTo>
                <a:cubicBezTo>
                  <a:pt x="448733" y="647700"/>
                  <a:pt x="442593" y="633093"/>
                  <a:pt x="431800" y="622300"/>
                </a:cubicBezTo>
                <a:cubicBezTo>
                  <a:pt x="406400" y="596900"/>
                  <a:pt x="375525" y="575988"/>
                  <a:pt x="355600" y="546100"/>
                </a:cubicBezTo>
                <a:cubicBezTo>
                  <a:pt x="347133" y="533400"/>
                  <a:pt x="339971" y="519726"/>
                  <a:pt x="330200" y="508000"/>
                </a:cubicBezTo>
                <a:cubicBezTo>
                  <a:pt x="318702" y="494202"/>
                  <a:pt x="303127" y="484077"/>
                  <a:pt x="292100" y="469900"/>
                </a:cubicBezTo>
                <a:cubicBezTo>
                  <a:pt x="273358" y="445803"/>
                  <a:pt x="258233" y="419100"/>
                  <a:pt x="241300" y="393700"/>
                </a:cubicBezTo>
                <a:cubicBezTo>
                  <a:pt x="232833" y="381000"/>
                  <a:pt x="220727" y="370080"/>
                  <a:pt x="215900" y="355600"/>
                </a:cubicBezTo>
                <a:cubicBezTo>
                  <a:pt x="193547" y="288540"/>
                  <a:pt x="210626" y="328639"/>
                  <a:pt x="152400" y="241300"/>
                </a:cubicBezTo>
                <a:lnTo>
                  <a:pt x="127000" y="203200"/>
                </a:lnTo>
                <a:cubicBezTo>
                  <a:pt x="118533" y="190500"/>
                  <a:pt x="114300" y="173567"/>
                  <a:pt x="101600" y="165100"/>
                </a:cubicBezTo>
                <a:lnTo>
                  <a:pt x="63500" y="139700"/>
                </a:lnTo>
                <a:cubicBezTo>
                  <a:pt x="55033" y="152400"/>
                  <a:pt x="44926" y="164148"/>
                  <a:pt x="38100" y="177800"/>
                </a:cubicBezTo>
                <a:cubicBezTo>
                  <a:pt x="14474" y="225053"/>
                  <a:pt x="21859" y="265406"/>
                  <a:pt x="50800" y="317500"/>
                </a:cubicBezTo>
                <a:cubicBezTo>
                  <a:pt x="57301" y="329202"/>
                  <a:pt x="77198" y="323699"/>
                  <a:pt x="88900" y="330200"/>
                </a:cubicBezTo>
                <a:cubicBezTo>
                  <a:pt x="115585" y="345025"/>
                  <a:pt x="165100" y="381000"/>
                  <a:pt x="165100" y="381000"/>
                </a:cubicBezTo>
                <a:cubicBezTo>
                  <a:pt x="228163" y="475595"/>
                  <a:pt x="147112" y="359414"/>
                  <a:pt x="228600" y="457200"/>
                </a:cubicBezTo>
                <a:cubicBezTo>
                  <a:pt x="281517" y="520700"/>
                  <a:pt x="222250" y="474133"/>
                  <a:pt x="292100" y="520700"/>
                </a:cubicBezTo>
                <a:cubicBezTo>
                  <a:pt x="308376" y="516631"/>
                  <a:pt x="362780" y="504410"/>
                  <a:pt x="381000" y="495300"/>
                </a:cubicBezTo>
                <a:cubicBezTo>
                  <a:pt x="394652" y="488474"/>
                  <a:pt x="405448" y="476726"/>
                  <a:pt x="419100" y="469900"/>
                </a:cubicBezTo>
                <a:cubicBezTo>
                  <a:pt x="449928" y="454486"/>
                  <a:pt x="488819" y="453195"/>
                  <a:pt x="520700" y="444500"/>
                </a:cubicBezTo>
                <a:cubicBezTo>
                  <a:pt x="546531" y="437455"/>
                  <a:pt x="570925" y="425594"/>
                  <a:pt x="596900" y="419100"/>
                </a:cubicBezTo>
                <a:cubicBezTo>
                  <a:pt x="613833" y="414867"/>
                  <a:pt x="630982" y="411416"/>
                  <a:pt x="647700" y="406400"/>
                </a:cubicBezTo>
                <a:cubicBezTo>
                  <a:pt x="673345" y="398707"/>
                  <a:pt x="723900" y="381000"/>
                  <a:pt x="723900" y="381000"/>
                </a:cubicBezTo>
                <a:cubicBezTo>
                  <a:pt x="732367" y="368300"/>
                  <a:pt x="749300" y="358164"/>
                  <a:pt x="749300" y="342900"/>
                </a:cubicBezTo>
                <a:cubicBezTo>
                  <a:pt x="749300" y="317749"/>
                  <a:pt x="721520" y="251620"/>
                  <a:pt x="698500" y="228600"/>
                </a:cubicBezTo>
                <a:cubicBezTo>
                  <a:pt x="687707" y="217807"/>
                  <a:pt x="673100" y="211667"/>
                  <a:pt x="660400" y="203200"/>
                </a:cubicBezTo>
                <a:cubicBezTo>
                  <a:pt x="651933" y="190500"/>
                  <a:pt x="646487" y="175151"/>
                  <a:pt x="635000" y="165100"/>
                </a:cubicBezTo>
                <a:cubicBezTo>
                  <a:pt x="612026" y="144998"/>
                  <a:pt x="558800" y="114300"/>
                  <a:pt x="558800" y="114300"/>
                </a:cubicBezTo>
                <a:cubicBezTo>
                  <a:pt x="550333" y="101600"/>
                  <a:pt x="544193" y="86993"/>
                  <a:pt x="533400" y="76200"/>
                </a:cubicBezTo>
                <a:cubicBezTo>
                  <a:pt x="522607" y="65407"/>
                  <a:pt x="491598" y="35992"/>
                  <a:pt x="495300" y="50800"/>
                </a:cubicBezTo>
                <a:cubicBezTo>
                  <a:pt x="502704" y="80416"/>
                  <a:pt x="536447" y="98040"/>
                  <a:pt x="546100" y="127000"/>
                </a:cubicBezTo>
                <a:cubicBezTo>
                  <a:pt x="565493" y="185180"/>
                  <a:pt x="550768" y="154390"/>
                  <a:pt x="596900" y="215900"/>
                </a:cubicBezTo>
                <a:cubicBezTo>
                  <a:pt x="601133" y="228600"/>
                  <a:pt x="600134" y="244534"/>
                  <a:pt x="609600" y="254000"/>
                </a:cubicBezTo>
                <a:cubicBezTo>
                  <a:pt x="631186" y="275586"/>
                  <a:pt x="660400" y="287867"/>
                  <a:pt x="685800" y="304800"/>
                </a:cubicBezTo>
                <a:cubicBezTo>
                  <a:pt x="698500" y="313267"/>
                  <a:pt x="713107" y="319407"/>
                  <a:pt x="723900" y="330200"/>
                </a:cubicBezTo>
                <a:lnTo>
                  <a:pt x="838200" y="444500"/>
                </a:lnTo>
                <a:cubicBezTo>
                  <a:pt x="850900" y="457200"/>
                  <a:pt x="866337" y="467656"/>
                  <a:pt x="876300" y="482600"/>
                </a:cubicBezTo>
                <a:cubicBezTo>
                  <a:pt x="1004694" y="675190"/>
                  <a:pt x="865724" y="477528"/>
                  <a:pt x="965200" y="596900"/>
                </a:cubicBezTo>
                <a:cubicBezTo>
                  <a:pt x="1018117" y="660400"/>
                  <a:pt x="958850" y="613833"/>
                  <a:pt x="1028700" y="660400"/>
                </a:cubicBezTo>
                <a:cubicBezTo>
                  <a:pt x="1032933" y="673100"/>
                  <a:pt x="1035413" y="686526"/>
                  <a:pt x="1041400" y="698500"/>
                </a:cubicBezTo>
                <a:cubicBezTo>
                  <a:pt x="1048226" y="712152"/>
                  <a:pt x="1057928" y="724180"/>
                  <a:pt x="1066800" y="736600"/>
                </a:cubicBezTo>
                <a:cubicBezTo>
                  <a:pt x="1076388" y="750023"/>
                  <a:pt x="1120323" y="805547"/>
                  <a:pt x="1130300" y="825500"/>
                </a:cubicBezTo>
                <a:cubicBezTo>
                  <a:pt x="1136287" y="837474"/>
                  <a:pt x="1137013" y="851626"/>
                  <a:pt x="1143000" y="863600"/>
                </a:cubicBezTo>
                <a:cubicBezTo>
                  <a:pt x="1149826" y="877252"/>
                  <a:pt x="1161574" y="888048"/>
                  <a:pt x="1168400" y="901700"/>
                </a:cubicBezTo>
                <a:cubicBezTo>
                  <a:pt x="1189058" y="943017"/>
                  <a:pt x="1170104" y="941504"/>
                  <a:pt x="1206500" y="977900"/>
                </a:cubicBezTo>
                <a:cubicBezTo>
                  <a:pt x="1217293" y="988693"/>
                  <a:pt x="1231900" y="994833"/>
                  <a:pt x="1244600" y="1003300"/>
                </a:cubicBezTo>
                <a:cubicBezTo>
                  <a:pt x="1277996" y="1136886"/>
                  <a:pt x="1228144" y="974502"/>
                  <a:pt x="1295400" y="1092200"/>
                </a:cubicBezTo>
                <a:cubicBezTo>
                  <a:pt x="1304060" y="1107355"/>
                  <a:pt x="1303305" y="1126217"/>
                  <a:pt x="1308100" y="1143000"/>
                </a:cubicBezTo>
                <a:cubicBezTo>
                  <a:pt x="1311778" y="1155872"/>
                  <a:pt x="1315527" y="1168795"/>
                  <a:pt x="1320800" y="1181100"/>
                </a:cubicBezTo>
                <a:cubicBezTo>
                  <a:pt x="1328258" y="1198501"/>
                  <a:pt x="1336807" y="1215462"/>
                  <a:pt x="1346200" y="1231900"/>
                </a:cubicBezTo>
                <a:cubicBezTo>
                  <a:pt x="1353773" y="1245152"/>
                  <a:pt x="1365401" y="1256052"/>
                  <a:pt x="1371600" y="1270000"/>
                </a:cubicBezTo>
                <a:cubicBezTo>
                  <a:pt x="1432053" y="1406020"/>
                  <a:pt x="1364917" y="1298075"/>
                  <a:pt x="1422400" y="1384300"/>
                </a:cubicBezTo>
                <a:cubicBezTo>
                  <a:pt x="1434504" y="1432714"/>
                  <a:pt x="1429177" y="1435612"/>
                  <a:pt x="1460500" y="1473200"/>
                </a:cubicBezTo>
                <a:cubicBezTo>
                  <a:pt x="1497026" y="1517031"/>
                  <a:pt x="1528001" y="1523303"/>
                  <a:pt x="1549400" y="1587500"/>
                </a:cubicBezTo>
                <a:cubicBezTo>
                  <a:pt x="1553633" y="1600200"/>
                  <a:pt x="1555599" y="1613898"/>
                  <a:pt x="1562100" y="1625600"/>
                </a:cubicBezTo>
                <a:cubicBezTo>
                  <a:pt x="1576925" y="1652285"/>
                  <a:pt x="1603247" y="1672840"/>
                  <a:pt x="1612900" y="1701800"/>
                </a:cubicBezTo>
                <a:cubicBezTo>
                  <a:pt x="1644822" y="1797565"/>
                  <a:pt x="1601761" y="1679523"/>
                  <a:pt x="1651000" y="1778000"/>
                </a:cubicBezTo>
                <a:cubicBezTo>
                  <a:pt x="1656987" y="1789974"/>
                  <a:pt x="1657713" y="1804126"/>
                  <a:pt x="1663700" y="1816100"/>
                </a:cubicBezTo>
                <a:cubicBezTo>
                  <a:pt x="1673677" y="1836053"/>
                  <a:pt x="1717612" y="1891577"/>
                  <a:pt x="1727200" y="1905000"/>
                </a:cubicBezTo>
                <a:cubicBezTo>
                  <a:pt x="1736072" y="1917420"/>
                  <a:pt x="1742829" y="1931374"/>
                  <a:pt x="1752600" y="1943100"/>
                </a:cubicBezTo>
                <a:cubicBezTo>
                  <a:pt x="1764098" y="1956898"/>
                  <a:pt x="1779673" y="1967023"/>
                  <a:pt x="1790700" y="1981200"/>
                </a:cubicBezTo>
                <a:cubicBezTo>
                  <a:pt x="1809442" y="2005297"/>
                  <a:pt x="1824567" y="2032000"/>
                  <a:pt x="1841500" y="2057400"/>
                </a:cubicBezTo>
                <a:cubicBezTo>
                  <a:pt x="1849967" y="2070100"/>
                  <a:pt x="1852420" y="2090673"/>
                  <a:pt x="1866900" y="2095500"/>
                </a:cubicBezTo>
                <a:lnTo>
                  <a:pt x="1905000" y="2108200"/>
                </a:lnTo>
                <a:cubicBezTo>
                  <a:pt x="2006600" y="2074333"/>
                  <a:pt x="1888067" y="2125133"/>
                  <a:pt x="1955800" y="2057400"/>
                </a:cubicBezTo>
                <a:cubicBezTo>
                  <a:pt x="1965266" y="2047934"/>
                  <a:pt x="1981200" y="2048933"/>
                  <a:pt x="1993900" y="2044700"/>
                </a:cubicBezTo>
                <a:cubicBezTo>
                  <a:pt x="1963703" y="1954108"/>
                  <a:pt x="2006521" y="2063632"/>
                  <a:pt x="1943100" y="1968500"/>
                </a:cubicBezTo>
                <a:cubicBezTo>
                  <a:pt x="1935674" y="1957361"/>
                  <a:pt x="1936901" y="1942102"/>
                  <a:pt x="1930400" y="1930400"/>
                </a:cubicBezTo>
                <a:cubicBezTo>
                  <a:pt x="1915575" y="1903715"/>
                  <a:pt x="1889253" y="1883160"/>
                  <a:pt x="1879600" y="1854200"/>
                </a:cubicBezTo>
                <a:cubicBezTo>
                  <a:pt x="1814070" y="1657611"/>
                  <a:pt x="1889177" y="1860655"/>
                  <a:pt x="1828800" y="1739900"/>
                </a:cubicBezTo>
                <a:cubicBezTo>
                  <a:pt x="1822813" y="1727926"/>
                  <a:pt x="1822087" y="1713774"/>
                  <a:pt x="1816100" y="1701800"/>
                </a:cubicBezTo>
                <a:cubicBezTo>
                  <a:pt x="1809274" y="1688148"/>
                  <a:pt x="1797526" y="1677352"/>
                  <a:pt x="1790700" y="1663700"/>
                </a:cubicBezTo>
                <a:cubicBezTo>
                  <a:pt x="1784713" y="1651726"/>
                  <a:pt x="1784501" y="1637302"/>
                  <a:pt x="1778000" y="1625600"/>
                </a:cubicBezTo>
                <a:cubicBezTo>
                  <a:pt x="1763175" y="1598915"/>
                  <a:pt x="1736853" y="1578360"/>
                  <a:pt x="1727200" y="1549400"/>
                </a:cubicBezTo>
                <a:cubicBezTo>
                  <a:pt x="1722967" y="1536700"/>
                  <a:pt x="1721926" y="1522439"/>
                  <a:pt x="1714500" y="1511300"/>
                </a:cubicBezTo>
                <a:cubicBezTo>
                  <a:pt x="1704537" y="1496356"/>
                  <a:pt x="1689100" y="1485900"/>
                  <a:pt x="1676400" y="1473200"/>
                </a:cubicBezTo>
                <a:cubicBezTo>
                  <a:pt x="1644478" y="1377435"/>
                  <a:pt x="1687539" y="1495477"/>
                  <a:pt x="1638300" y="1397000"/>
                </a:cubicBezTo>
                <a:cubicBezTo>
                  <a:pt x="1632313" y="1385026"/>
                  <a:pt x="1630873" y="1371205"/>
                  <a:pt x="1625600" y="1358900"/>
                </a:cubicBezTo>
                <a:cubicBezTo>
                  <a:pt x="1618142" y="1341499"/>
                  <a:pt x="1607658" y="1325501"/>
                  <a:pt x="1600200" y="1308100"/>
                </a:cubicBezTo>
                <a:cubicBezTo>
                  <a:pt x="1594927" y="1295795"/>
                  <a:pt x="1594926" y="1281139"/>
                  <a:pt x="1587500" y="1270000"/>
                </a:cubicBezTo>
                <a:cubicBezTo>
                  <a:pt x="1577537" y="1255056"/>
                  <a:pt x="1560898" y="1245698"/>
                  <a:pt x="1549400" y="1231900"/>
                </a:cubicBezTo>
                <a:cubicBezTo>
                  <a:pt x="1496483" y="1168400"/>
                  <a:pt x="1555750" y="1214967"/>
                  <a:pt x="1485900" y="1168400"/>
                </a:cubicBezTo>
                <a:cubicBezTo>
                  <a:pt x="1463547" y="1101340"/>
                  <a:pt x="1480626" y="1141439"/>
                  <a:pt x="1422400" y="1054100"/>
                </a:cubicBezTo>
                <a:lnTo>
                  <a:pt x="1346200" y="939800"/>
                </a:lnTo>
                <a:lnTo>
                  <a:pt x="1270000" y="825500"/>
                </a:lnTo>
                <a:lnTo>
                  <a:pt x="1244600" y="787400"/>
                </a:lnTo>
                <a:cubicBezTo>
                  <a:pt x="1236133" y="774700"/>
                  <a:pt x="1224027" y="763780"/>
                  <a:pt x="1219200" y="749300"/>
                </a:cubicBezTo>
                <a:cubicBezTo>
                  <a:pt x="1206472" y="711115"/>
                  <a:pt x="1208455" y="705926"/>
                  <a:pt x="1181100" y="673100"/>
                </a:cubicBezTo>
                <a:cubicBezTo>
                  <a:pt x="1169602" y="659302"/>
                  <a:pt x="1154498" y="648798"/>
                  <a:pt x="1143000" y="635000"/>
                </a:cubicBezTo>
                <a:cubicBezTo>
                  <a:pt x="1054593" y="528912"/>
                  <a:pt x="1190810" y="670110"/>
                  <a:pt x="1079500" y="558800"/>
                </a:cubicBezTo>
                <a:cubicBezTo>
                  <a:pt x="1050900" y="473000"/>
                  <a:pt x="1090564" y="566002"/>
                  <a:pt x="1028700" y="495300"/>
                </a:cubicBezTo>
                <a:cubicBezTo>
                  <a:pt x="1008598" y="472326"/>
                  <a:pt x="994833" y="444500"/>
                  <a:pt x="977900" y="419100"/>
                </a:cubicBezTo>
                <a:lnTo>
                  <a:pt x="952500" y="381000"/>
                </a:lnTo>
                <a:cubicBezTo>
                  <a:pt x="944033" y="368300"/>
                  <a:pt x="937893" y="353693"/>
                  <a:pt x="927100" y="342900"/>
                </a:cubicBezTo>
                <a:cubicBezTo>
                  <a:pt x="897467" y="313267"/>
                  <a:pt x="856942" y="291484"/>
                  <a:pt x="838200" y="254000"/>
                </a:cubicBezTo>
                <a:cubicBezTo>
                  <a:pt x="825058" y="227717"/>
                  <a:pt x="807915" y="188180"/>
                  <a:pt x="787400" y="165100"/>
                </a:cubicBezTo>
                <a:cubicBezTo>
                  <a:pt x="763535" y="138252"/>
                  <a:pt x="736600" y="114300"/>
                  <a:pt x="711200" y="88900"/>
                </a:cubicBezTo>
                <a:cubicBezTo>
                  <a:pt x="698500" y="76200"/>
                  <a:pt x="690139" y="56480"/>
                  <a:pt x="673100" y="50800"/>
                </a:cubicBezTo>
                <a:lnTo>
                  <a:pt x="596900" y="25400"/>
                </a:lnTo>
                <a:cubicBezTo>
                  <a:pt x="584200" y="21167"/>
                  <a:pt x="572005" y="14901"/>
                  <a:pt x="558800" y="12700"/>
                </a:cubicBezTo>
                <a:lnTo>
                  <a:pt x="482600" y="0"/>
                </a:lnTo>
                <a:cubicBezTo>
                  <a:pt x="487280" y="32762"/>
                  <a:pt x="490267" y="91534"/>
                  <a:pt x="508000" y="127000"/>
                </a:cubicBezTo>
                <a:cubicBezTo>
                  <a:pt x="514826" y="140652"/>
                  <a:pt x="524528" y="152680"/>
                  <a:pt x="533400" y="165100"/>
                </a:cubicBezTo>
                <a:cubicBezTo>
                  <a:pt x="563211" y="206836"/>
                  <a:pt x="607176" y="265084"/>
                  <a:pt x="647700" y="292100"/>
                </a:cubicBezTo>
                <a:cubicBezTo>
                  <a:pt x="660400" y="300567"/>
                  <a:pt x="673380" y="308628"/>
                  <a:pt x="685800" y="317500"/>
                </a:cubicBezTo>
                <a:cubicBezTo>
                  <a:pt x="703024" y="329803"/>
                  <a:pt x="719260" y="343462"/>
                  <a:pt x="736600" y="355600"/>
                </a:cubicBezTo>
                <a:cubicBezTo>
                  <a:pt x="761609" y="373106"/>
                  <a:pt x="788378" y="388084"/>
                  <a:pt x="812800" y="406400"/>
                </a:cubicBezTo>
                <a:cubicBezTo>
                  <a:pt x="829733" y="419100"/>
                  <a:pt x="854134" y="425568"/>
                  <a:pt x="863600" y="444500"/>
                </a:cubicBezTo>
                <a:cubicBezTo>
                  <a:pt x="869587" y="456474"/>
                  <a:pt x="838200" y="436033"/>
                  <a:pt x="825500" y="431800"/>
                </a:cubicBezTo>
                <a:cubicBezTo>
                  <a:pt x="893233" y="533400"/>
                  <a:pt x="804333" y="410633"/>
                  <a:pt x="889000" y="495300"/>
                </a:cubicBezTo>
                <a:cubicBezTo>
                  <a:pt x="899793" y="506093"/>
                  <a:pt x="903607" y="522607"/>
                  <a:pt x="914400" y="533400"/>
                </a:cubicBezTo>
                <a:cubicBezTo>
                  <a:pt x="929367" y="548367"/>
                  <a:pt x="948267" y="558800"/>
                  <a:pt x="965200" y="571500"/>
                </a:cubicBezTo>
                <a:cubicBezTo>
                  <a:pt x="977928" y="609685"/>
                  <a:pt x="975945" y="614874"/>
                  <a:pt x="1003300" y="647700"/>
                </a:cubicBezTo>
                <a:cubicBezTo>
                  <a:pt x="1014798" y="661498"/>
                  <a:pt x="1030373" y="671623"/>
                  <a:pt x="1041400" y="685800"/>
                </a:cubicBezTo>
                <a:cubicBezTo>
                  <a:pt x="1060142" y="709897"/>
                  <a:pt x="1075267" y="736600"/>
                  <a:pt x="1092200" y="762000"/>
                </a:cubicBezTo>
                <a:lnTo>
                  <a:pt x="1117600" y="800100"/>
                </a:lnTo>
                <a:cubicBezTo>
                  <a:pt x="1113367" y="812800"/>
                  <a:pt x="1115353" y="829837"/>
                  <a:pt x="1104900" y="838200"/>
                </a:cubicBezTo>
                <a:cubicBezTo>
                  <a:pt x="1091270" y="849104"/>
                  <a:pt x="1070443" y="844771"/>
                  <a:pt x="1054100" y="850900"/>
                </a:cubicBezTo>
                <a:cubicBezTo>
                  <a:pt x="1036373" y="857547"/>
                  <a:pt x="1021027" y="869653"/>
                  <a:pt x="1003300" y="876300"/>
                </a:cubicBezTo>
                <a:cubicBezTo>
                  <a:pt x="961086" y="892130"/>
                  <a:pt x="920196" y="890726"/>
                  <a:pt x="876300" y="901700"/>
                </a:cubicBezTo>
                <a:cubicBezTo>
                  <a:pt x="783798" y="924826"/>
                  <a:pt x="822875" y="920968"/>
                  <a:pt x="749300" y="952500"/>
                </a:cubicBezTo>
                <a:cubicBezTo>
                  <a:pt x="675688" y="984048"/>
                  <a:pt x="746319" y="941787"/>
                  <a:pt x="673100" y="990600"/>
                </a:cubicBezTo>
                <a:cubicBezTo>
                  <a:pt x="668867" y="1003300"/>
                  <a:pt x="660400" y="1015313"/>
                  <a:pt x="660400" y="1028700"/>
                </a:cubicBezTo>
                <a:cubicBezTo>
                  <a:pt x="660400" y="1042087"/>
                  <a:pt x="667113" y="1054826"/>
                  <a:pt x="673100" y="1066800"/>
                </a:cubicBezTo>
                <a:cubicBezTo>
                  <a:pt x="683077" y="1086753"/>
                  <a:pt x="727012" y="1142277"/>
                  <a:pt x="736600" y="1155700"/>
                </a:cubicBezTo>
                <a:cubicBezTo>
                  <a:pt x="791515" y="1232581"/>
                  <a:pt x="731590" y="1151584"/>
                  <a:pt x="787400" y="1244600"/>
                </a:cubicBezTo>
                <a:cubicBezTo>
                  <a:pt x="803106" y="1270777"/>
                  <a:pt x="824548" y="1293496"/>
                  <a:pt x="838200" y="1320800"/>
                </a:cubicBezTo>
                <a:cubicBezTo>
                  <a:pt x="846667" y="1337733"/>
                  <a:pt x="853860" y="1355366"/>
                  <a:pt x="863600" y="1371600"/>
                </a:cubicBezTo>
                <a:cubicBezTo>
                  <a:pt x="879306" y="1397777"/>
                  <a:pt x="897467" y="1422400"/>
                  <a:pt x="914400" y="1447800"/>
                </a:cubicBezTo>
                <a:cubicBezTo>
                  <a:pt x="922867" y="1460500"/>
                  <a:pt x="925320" y="1481073"/>
                  <a:pt x="939800" y="1485900"/>
                </a:cubicBezTo>
                <a:lnTo>
                  <a:pt x="977900" y="1498600"/>
                </a:lnTo>
                <a:cubicBezTo>
                  <a:pt x="1003300" y="1490133"/>
                  <a:pt x="1031823" y="1488052"/>
                  <a:pt x="1054100" y="1473200"/>
                </a:cubicBezTo>
                <a:lnTo>
                  <a:pt x="1130300" y="1422400"/>
                </a:lnTo>
                <a:cubicBezTo>
                  <a:pt x="1143000" y="1413933"/>
                  <a:pt x="1153920" y="1401827"/>
                  <a:pt x="1168400" y="1397000"/>
                </a:cubicBezTo>
                <a:cubicBezTo>
                  <a:pt x="1181100" y="1392767"/>
                  <a:pt x="1194526" y="1390287"/>
                  <a:pt x="1206500" y="1384300"/>
                </a:cubicBezTo>
                <a:cubicBezTo>
                  <a:pt x="1220152" y="1377474"/>
                  <a:pt x="1230308" y="1364259"/>
                  <a:pt x="1244600" y="1358900"/>
                </a:cubicBezTo>
                <a:cubicBezTo>
                  <a:pt x="1264811" y="1351321"/>
                  <a:pt x="1287028" y="1350883"/>
                  <a:pt x="1308100" y="1346200"/>
                </a:cubicBezTo>
                <a:cubicBezTo>
                  <a:pt x="1355940" y="1335569"/>
                  <a:pt x="1354572" y="1334943"/>
                  <a:pt x="1397000" y="1320800"/>
                </a:cubicBezTo>
                <a:cubicBezTo>
                  <a:pt x="1401233" y="1333500"/>
                  <a:pt x="1406022" y="1346028"/>
                  <a:pt x="1409700" y="1358900"/>
                </a:cubicBezTo>
                <a:cubicBezTo>
                  <a:pt x="1414495" y="1375683"/>
                  <a:pt x="1415524" y="1393657"/>
                  <a:pt x="1422400" y="1409700"/>
                </a:cubicBezTo>
                <a:cubicBezTo>
                  <a:pt x="1428413" y="1423729"/>
                  <a:pt x="1440974" y="1434148"/>
                  <a:pt x="1447800" y="1447800"/>
                </a:cubicBezTo>
                <a:cubicBezTo>
                  <a:pt x="1453787" y="1459774"/>
                  <a:pt x="1454513" y="1473926"/>
                  <a:pt x="1460500" y="1485900"/>
                </a:cubicBezTo>
                <a:cubicBezTo>
                  <a:pt x="1467326" y="1499552"/>
                  <a:pt x="1479074" y="1510348"/>
                  <a:pt x="1485900" y="1524000"/>
                </a:cubicBezTo>
                <a:cubicBezTo>
                  <a:pt x="1491887" y="1535974"/>
                  <a:pt x="1490237" y="1551647"/>
                  <a:pt x="1498600" y="1562100"/>
                </a:cubicBezTo>
                <a:cubicBezTo>
                  <a:pt x="1508135" y="1574019"/>
                  <a:pt x="1524974" y="1577729"/>
                  <a:pt x="1536700" y="1587500"/>
                </a:cubicBezTo>
                <a:cubicBezTo>
                  <a:pt x="1550498" y="1598998"/>
                  <a:pt x="1563773" y="1611423"/>
                  <a:pt x="1574800" y="1625600"/>
                </a:cubicBezTo>
                <a:cubicBezTo>
                  <a:pt x="1654582" y="1728177"/>
                  <a:pt x="1589942" y="1678028"/>
                  <a:pt x="1663700" y="1727200"/>
                </a:cubicBezTo>
                <a:cubicBezTo>
                  <a:pt x="1667933" y="1739900"/>
                  <a:pt x="1668974" y="1754161"/>
                  <a:pt x="1676400" y="1765300"/>
                </a:cubicBezTo>
                <a:cubicBezTo>
                  <a:pt x="1686363" y="1780244"/>
                  <a:pt x="1716483" y="1785549"/>
                  <a:pt x="1714500" y="1803400"/>
                </a:cubicBezTo>
                <a:cubicBezTo>
                  <a:pt x="1706263" y="1877532"/>
                  <a:pt x="1642304" y="1891299"/>
                  <a:pt x="1587500" y="1905000"/>
                </a:cubicBezTo>
                <a:cubicBezTo>
                  <a:pt x="1559103" y="1912099"/>
                  <a:pt x="1479052" y="1930732"/>
                  <a:pt x="1460500" y="1943100"/>
                </a:cubicBezTo>
                <a:cubicBezTo>
                  <a:pt x="1447800" y="1951567"/>
                  <a:pt x="1436429" y="1962487"/>
                  <a:pt x="1422400" y="1968500"/>
                </a:cubicBezTo>
                <a:cubicBezTo>
                  <a:pt x="1406357" y="1975376"/>
                  <a:pt x="1388318" y="1976184"/>
                  <a:pt x="1371600" y="1981200"/>
                </a:cubicBezTo>
                <a:cubicBezTo>
                  <a:pt x="1345955" y="1988893"/>
                  <a:pt x="1320800" y="1998133"/>
                  <a:pt x="1295400" y="2006600"/>
                </a:cubicBezTo>
                <a:cubicBezTo>
                  <a:pt x="1251620" y="2021193"/>
                  <a:pt x="1266766" y="2009834"/>
                  <a:pt x="1244600" y="203200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4" idx="41"/>
          </p:cNvCxnSpPr>
          <p:nvPr/>
        </p:nvCxnSpPr>
        <p:spPr>
          <a:xfrm flipH="1">
            <a:off x="2743200" y="4838793"/>
            <a:ext cx="3757914" cy="380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076700" y="3771900"/>
            <a:ext cx="21336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24400" y="2209800"/>
            <a:ext cx="609600" cy="36933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8779685">
            <a:off x="7298230" y="2372144"/>
            <a:ext cx="553998" cy="12881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876800"/>
            <a:ext cx="609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953000"/>
            <a:ext cx="609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19406981">
            <a:off x="6572985" y="1995721"/>
            <a:ext cx="838200" cy="2390510"/>
          </a:xfrm>
          <a:prstGeom prst="rightBrace">
            <a:avLst>
              <a:gd name="adj1" fmla="val 8333"/>
              <a:gd name="adj2" fmla="val 5333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95800" y="3200400"/>
            <a:ext cx="553998" cy="13254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rc 12"/>
          <p:cNvSpPr/>
          <p:nvPr/>
        </p:nvSpPr>
        <p:spPr>
          <a:xfrm rot="14066730">
            <a:off x="5729006" y="4034921"/>
            <a:ext cx="914400" cy="1066800"/>
          </a:xfrm>
          <a:prstGeom prst="arc">
            <a:avLst>
              <a:gd name="adj1" fmla="val 15337116"/>
              <a:gd name="adj2" fmla="val 224432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791200" y="4419601"/>
            <a:ext cx="533400" cy="36933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45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410200"/>
            <a:ext cx="914400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5 </a:t>
            </a:r>
            <a:r>
              <a:rPr lang="bn-IN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নং স্লাইডের বিস্তারিত , দেওয়ালের উচ্চেতা= </a:t>
            </a:r>
            <a:r>
              <a:rPr lang="en-US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AB</a:t>
            </a:r>
            <a:r>
              <a:rPr lang="bn-IN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মিটার </a:t>
            </a:r>
            <a:r>
              <a:rPr lang="en-US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, </a:t>
            </a:r>
            <a:r>
              <a:rPr lang="bn-IN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মইটির  দৈর্ঘ্য </a:t>
            </a:r>
            <a:r>
              <a:rPr lang="en-US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AC=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18 </a:t>
            </a:r>
            <a:r>
              <a:rPr lang="bn-IN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মিটার</a:t>
            </a:r>
            <a:r>
              <a:rPr lang="bn-IN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bn-IN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ভূমির সঙ্গে উৎপন্ন কোণ </a:t>
            </a:r>
            <a:r>
              <a:rPr lang="bn-IN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45</a:t>
            </a:r>
            <a:r>
              <a:rPr lang="en-US" sz="3200" dirty="0" smtClean="0">
                <a:latin typeface="Times New Roman" pitchFamily="18" charset="0"/>
                <a:ea typeface="Tahoma" pitchFamily="34" charset="0"/>
                <a:cs typeface="Times New Roman" pitchFamily="18" charset="0"/>
                <a:sym typeface="Symbol"/>
              </a:rPr>
              <a:t> </a:t>
            </a:r>
            <a:r>
              <a:rPr lang="bn-IN" sz="3200" dirty="0" smtClean="0">
                <a:latin typeface="NikoshBAN" pitchFamily="2" charset="0"/>
                <a:ea typeface="Tahoma" pitchFamily="34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ea typeface="Tahoma" pitchFamily="34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0" y="0"/>
            <a:ext cx="9144000" cy="167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নং স্লাইডের বিস্তারিত আরও লক্ষ্য করঃ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447800"/>
            <a:ext cx="1752600" cy="762000"/>
          </a:xfrm>
          <a:prstGeom prst="rect">
            <a:avLst/>
          </a:prstGeom>
          <a:solidFill>
            <a:srgbClr val="00B0F0"/>
          </a:solidFill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2057400"/>
            <a:ext cx="3105807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86200" y="2971800"/>
            <a:ext cx="2057400" cy="7228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3962400"/>
            <a:ext cx="1828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4724400"/>
            <a:ext cx="165735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334000"/>
            <a:ext cx="1828800" cy="68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6096000"/>
            <a:ext cx="2514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0" y="3124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0" y="3400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3676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Vrinda" pitchFamily="34" charset="0"/>
              </a:rPr>
              <a:t> </a:t>
            </a:r>
            <a:endParaRPr kumimoji="0" lang="b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6172200"/>
            <a:ext cx="2286000" cy="53788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১৮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নং স্লাইডটির বিস্তারিত লক্ষ্য করঃ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1143000"/>
            <a:ext cx="2450306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1676400"/>
            <a:ext cx="236474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286000"/>
            <a:ext cx="1828800" cy="6292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124200"/>
            <a:ext cx="3310759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3962400"/>
            <a:ext cx="3026979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800600"/>
            <a:ext cx="4561494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5334000"/>
            <a:ext cx="3069021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1352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2181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9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990600"/>
            <a:ext cx="22860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813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1676400"/>
            <a:ext cx="28194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8137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14600"/>
            <a:ext cx="2778369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3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3200400"/>
            <a:ext cx="3124201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3124200"/>
            <a:ext cx="259080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91000"/>
            <a:ext cx="3417094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1" y="4114800"/>
            <a:ext cx="22098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800600"/>
            <a:ext cx="19812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4953000"/>
            <a:ext cx="2822028" cy="533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638800"/>
            <a:ext cx="4803556" cy="4286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6123958"/>
            <a:ext cx="2057400" cy="4292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733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2333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2943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0" y="3267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857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51" name="Rectangle 23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0" y="0"/>
            <a:ext cx="9144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১৮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নং স্লাইডটির বিস্তারিত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আরও  লক্ষ্য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</p:cSld>
  <p:clrMapOvr>
    <a:masterClrMapping/>
  </p:clrMapOvr>
  <p:transition spd="med">
    <p:dissolve/>
    <p:sndAc>
      <p:stSnd>
        <p:snd r:embed="rId2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0" y="304800"/>
            <a:ext cx="9144000" cy="1981200"/>
          </a:xfrm>
          <a:prstGeom prst="star5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একক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2514600"/>
            <a:ext cx="9144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 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কোণ অংকনের ক্ষেত্রে ভূমি ও লম্বের সম্পর্কের চিত্র অঙ্কন কর 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505200"/>
            <a:ext cx="9144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২।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</a:rPr>
              <a:t>45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 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কোণ অংকনের ক্ষেত্রে ভূমি ও লম্বের সম্পর্কের চিত্র অঙ্কন কর 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495800"/>
            <a:ext cx="91440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৩।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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কোণ অংকনের ক্ষেত্রে ভূমি ও লম্বের সম্পর্কের চিত্র অঙ্কন কর ।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দলীয়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66800"/>
            <a:ext cx="8686800" cy="50292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71600" y="1143000"/>
            <a:ext cx="4572000" cy="15240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 rot="15766655">
            <a:off x="1997254" y="1839761"/>
            <a:ext cx="914400" cy="838200"/>
          </a:xfrm>
          <a:prstGeom prst="arc">
            <a:avLst>
              <a:gd name="adj1" fmla="val 15053878"/>
              <a:gd name="adj2" fmla="val 0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4218210">
            <a:off x="1920273" y="990803"/>
            <a:ext cx="914400" cy="838200"/>
          </a:xfrm>
          <a:prstGeom prst="arc">
            <a:avLst>
              <a:gd name="adj1" fmla="val 15053878"/>
              <a:gd name="adj2" fmla="val 0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533400"/>
            <a:ext cx="53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21400" y="1295400"/>
            <a:ext cx="53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2362200"/>
            <a:ext cx="533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2514600"/>
            <a:ext cx="4572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28800" y="1143000"/>
            <a:ext cx="914400" cy="400110"/>
          </a:xfrm>
          <a:prstGeom prst="rect">
            <a:avLst/>
          </a:prstGeom>
          <a:noFill/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 30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362200" y="2057400"/>
            <a:ext cx="609600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30</a:t>
            </a:r>
            <a:r>
              <a:rPr lang="en-US" dirty="0" smtClean="0">
                <a:sym typeface="Symbol"/>
              </a:rPr>
              <a:t>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5791200"/>
            <a:ext cx="89916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একটি ঘরের ছাদের কোনো বিন্দুতে ঐ বিন্দু থেকে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</a:rPr>
              <a:t>মিটার দুরের ভূতলস্থ একটি বিন্দুর অবনতি কোণ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হলে উচ্চতা কত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066800"/>
            <a:ext cx="553998" cy="1581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h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 উচ্চতা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295400" y="1143000"/>
            <a:ext cx="2133600" cy="12954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713413" y="1877386"/>
            <a:ext cx="1317961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2438400"/>
            <a:ext cx="2057400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 flipH="1">
            <a:off x="1295400" y="10668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7645835">
            <a:off x="3067026" y="1225570"/>
            <a:ext cx="553998" cy="108920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7620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28600" y="5410200"/>
            <a:ext cx="8686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8600" y="3124200"/>
            <a:ext cx="3124200" cy="228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3124200"/>
            <a:ext cx="5638800" cy="228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170906" y="4305300"/>
            <a:ext cx="2362994" cy="7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562600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67486" y="5562600"/>
            <a:ext cx="6241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486400"/>
            <a:ext cx="83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2590800"/>
            <a:ext cx="6531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057400" y="3200400"/>
            <a:ext cx="609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60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95800" y="3200400"/>
            <a:ext cx="685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30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81800" y="4876800"/>
            <a:ext cx="685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685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267200" y="5562600"/>
            <a:ext cx="2286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AB= 1000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3124200"/>
            <a:ext cx="33528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276600" y="3124200"/>
            <a:ext cx="5029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2144320">
            <a:off x="4460965" y="3047852"/>
            <a:ext cx="914400" cy="121920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1536282">
            <a:off x="1871720" y="2826446"/>
            <a:ext cx="914400" cy="1219200"/>
          </a:xfrm>
          <a:prstGeom prst="arc">
            <a:avLst>
              <a:gd name="adj1" fmla="val 16200000"/>
              <a:gd name="adj2" fmla="val 164566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2144320">
            <a:off x="776516" y="4328721"/>
            <a:ext cx="1445088" cy="1400956"/>
          </a:xfrm>
          <a:prstGeom prst="arc">
            <a:avLst>
              <a:gd name="adj1" fmla="val 14611862"/>
              <a:gd name="adj2" fmla="val 31911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3" name="Arc 22"/>
          <p:cNvSpPr/>
          <p:nvPr/>
        </p:nvSpPr>
        <p:spPr>
          <a:xfrm rot="15522665">
            <a:off x="6418341" y="4751889"/>
            <a:ext cx="1770144" cy="133208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05600" y="2438400"/>
            <a:ext cx="838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1" y="2590800"/>
            <a:ext cx="838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pic>
        <p:nvPicPr>
          <p:cNvPr id="26" name="Picture 25" descr="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838200"/>
            <a:ext cx="3048000" cy="16859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0" y="3429000"/>
            <a:ext cx="16764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OAB=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অবনতি </a:t>
            </a:r>
            <a:r>
              <a:rPr lang="en-US" sz="2000" dirty="0" smtClean="0">
                <a:sym typeface="Symbol"/>
              </a:rPr>
              <a:t>POA= 60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8800" y="3505200"/>
            <a:ext cx="3044372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ABO=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অবনতি </a:t>
            </a:r>
            <a:r>
              <a:rPr lang="en-US" sz="2000" dirty="0" smtClean="0">
                <a:sym typeface="Symbol"/>
              </a:rPr>
              <a:t>QOB=30</a:t>
            </a:r>
            <a:r>
              <a:rPr lang="en-US" sz="2000" dirty="0" smtClean="0">
                <a:latin typeface="Vrinda"/>
                <a:cs typeface="Vrinda"/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43601"/>
            <a:ext cx="914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ুইটি কিলোমিটার পোস্ট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  মধ্যবর্তী কোনো স্থানের উপর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বিন্দুতে একটি হেলিকপ্টার  হতে ঐ কিলোমিটার পোস্ট দ্বয়ের অবণতি কোণ 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হলে হেলিকপ্টারটির মাটি হতে কত উচুতে আছে তা নির্ণয় কর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295400" y="228600"/>
            <a:ext cx="6781800" cy="1905000"/>
          </a:xfrm>
          <a:prstGeom prst="irregularSeal1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362200"/>
            <a:ext cx="9144000" cy="317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১। সমকোণী ত্রিভুজ কাকে বলে ?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২। বিপরীত বাহু কাকে বলে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৩। সন্নিহিত বাহু কাকে বলে ? 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৪। উন্নতি কোণ কাকে বলে ?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৫। অবনতি কোণ কাকে বলে ?</a:t>
            </a:r>
          </a:p>
        </p:txBody>
      </p:sp>
    </p:spTree>
  </p:cSld>
  <p:clrMapOvr>
    <a:masterClrMapping/>
  </p:clrMapOvr>
  <p:transition spd="med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762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5410200"/>
            <a:ext cx="86868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28600" y="3124200"/>
            <a:ext cx="3124200" cy="228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276600" y="3124200"/>
            <a:ext cx="5638800" cy="2286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170906" y="4305300"/>
            <a:ext cx="2362994" cy="79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5562600"/>
            <a:ext cx="8382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67486" y="5562600"/>
            <a:ext cx="62411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486400"/>
            <a:ext cx="8382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2590800"/>
            <a:ext cx="65314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3200400"/>
            <a:ext cx="60960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60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3200400"/>
            <a:ext cx="685800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30</a:t>
            </a:r>
            <a:r>
              <a:rPr lang="en-US" sz="2000" dirty="0" smtClean="0"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781800" y="4876800"/>
            <a:ext cx="6858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30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295400" y="4800600"/>
            <a:ext cx="6858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60</a:t>
            </a:r>
            <a:r>
              <a:rPr lang="en-US" sz="2400" dirty="0" smtClean="0">
                <a:sym typeface="Symbol"/>
              </a:rPr>
              <a:t>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5562600"/>
            <a:ext cx="2286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AB= 1000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IN" sz="2000" dirty="0" smtClean="0"/>
              <a:t> </a:t>
            </a:r>
            <a:endParaRPr lang="en-US" sz="20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3124200"/>
            <a:ext cx="3352800" cy="762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6600" y="3124200"/>
            <a:ext cx="5029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Arc 18"/>
          <p:cNvSpPr/>
          <p:nvPr/>
        </p:nvSpPr>
        <p:spPr>
          <a:xfrm rot="2144320">
            <a:off x="4460965" y="3047852"/>
            <a:ext cx="914400" cy="1219200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 rot="11536282">
            <a:off x="1871720" y="2826446"/>
            <a:ext cx="914400" cy="1219200"/>
          </a:xfrm>
          <a:prstGeom prst="arc">
            <a:avLst>
              <a:gd name="adj1" fmla="val 16200000"/>
              <a:gd name="adj2" fmla="val 1645661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2144320">
            <a:off x="776516" y="4328721"/>
            <a:ext cx="1445088" cy="1400956"/>
          </a:xfrm>
          <a:prstGeom prst="arc">
            <a:avLst>
              <a:gd name="adj1" fmla="val 14611862"/>
              <a:gd name="adj2" fmla="val 31911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2" name="Arc 21"/>
          <p:cNvSpPr/>
          <p:nvPr/>
        </p:nvSpPr>
        <p:spPr>
          <a:xfrm rot="15522665">
            <a:off x="6418341" y="4751889"/>
            <a:ext cx="1770144" cy="1332082"/>
          </a:xfrm>
          <a:prstGeom prst="arc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705600" y="2438400"/>
            <a:ext cx="838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1" y="2590800"/>
            <a:ext cx="8382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pic>
        <p:nvPicPr>
          <p:cNvPr id="25" name="Picture 24" descr="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838200"/>
            <a:ext cx="3048000" cy="16859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3429000"/>
            <a:ext cx="167640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OAB=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অবনতি </a:t>
            </a:r>
            <a:r>
              <a:rPr lang="en-US" sz="2000" dirty="0" smtClean="0">
                <a:sym typeface="Symbol"/>
              </a:rPr>
              <a:t>POA= 60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3505200"/>
            <a:ext cx="3044372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ym typeface="Symbol"/>
              </a:rPr>
              <a:t></a:t>
            </a:r>
            <a:r>
              <a:rPr lang="en-US" sz="2000" dirty="0" smtClean="0"/>
              <a:t>ABO=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অবনতি </a:t>
            </a:r>
            <a:r>
              <a:rPr lang="en-US" sz="2000" dirty="0" smtClean="0">
                <a:sym typeface="Symbol"/>
              </a:rPr>
              <a:t>QOB=30</a:t>
            </a:r>
            <a:r>
              <a:rPr lang="en-US" sz="2000" dirty="0" smtClean="0">
                <a:latin typeface="Vrinda"/>
                <a:cs typeface="Vrinda"/>
                <a:sym typeface="Symbol"/>
              </a:rPr>
              <a:t>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0" y="5943601"/>
            <a:ext cx="914400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ুইটি কিলোমিটার পোস্ট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এর  মধ্যবর্তী কোনো স্থানের উপর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বিন্দুতে একটি হেলিকপ্টার  হতে ঐ কিলোমিটার পোস্ট দ্বয়ের অবণতি কোণ যথাক্রমে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হলে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বিন্দু থেকে হেলিকপ্টারটির  সরাসরি দুরত্ব নির্ণয় কর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iley Face 1"/>
          <p:cNvSpPr/>
          <p:nvPr/>
        </p:nvSpPr>
        <p:spPr>
          <a:xfrm>
            <a:off x="0" y="0"/>
            <a:ext cx="9144000" cy="1905000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olap f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1"/>
            <a:ext cx="4419600" cy="4952999"/>
          </a:xfrm>
          <a:prstGeom prst="rect">
            <a:avLst/>
          </a:prstGeom>
        </p:spPr>
      </p:pic>
      <p:pic>
        <p:nvPicPr>
          <p:cNvPr id="5" name="Picture 4" descr="নব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905000"/>
            <a:ext cx="4648200" cy="49530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743200"/>
            <a:ext cx="914400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শ্রেণিঃ-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বিষয়ঃ- সাধারন গণিত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অধ্যায়ঃ-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(10) 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দুরত্ব ও উচ্চতা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ত্রিকোণমিতিক অনুপাতের সূত্র প্রয়োগ করে দুরত্ব ও উচ্চতা নির্ণয় । </a:t>
            </a:r>
            <a:endParaRPr lang="bn-BD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1.00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ঘণ্টা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0"/>
            <a:ext cx="9144000" cy="22098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6200000">
            <a:off x="1600200" y="-990600"/>
            <a:ext cx="2514600" cy="5257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ত্রিকোণমিতিক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5800" y="3505200"/>
            <a:ext cx="4419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বিজ্ঞানী পিটিসকাস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4953001"/>
            <a:ext cx="86106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ষোড়শ শতাব্দীর বিখ্যাত গণিত বার্থোলোমিউ পিটিসকাস  </a:t>
            </a:r>
            <a:endParaRPr lang="en-US" sz="3600" dirty="0"/>
          </a:p>
        </p:txBody>
      </p:sp>
      <p:pic>
        <p:nvPicPr>
          <p:cNvPr id="8" name="Picture 7" descr="xuubi9rki8rbj7yqayo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0"/>
            <a:ext cx="3276600" cy="3505200"/>
          </a:xfrm>
          <a:prstGeom prst="rect">
            <a:avLst/>
          </a:prstGeom>
        </p:spPr>
      </p:pic>
    </p:spTree>
  </p:cSld>
  <p:clrMapOvr>
    <a:masterClrMapping/>
  </p:clrMapOvr>
  <p:transition spd="med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নিম্নে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Bhzo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5562600" cy="4267201"/>
          </a:xfrm>
          <a:prstGeom prst="rect">
            <a:avLst/>
          </a:prstGeom>
        </p:spPr>
      </p:pic>
      <p:pic>
        <p:nvPicPr>
          <p:cNvPr id="18" name="Picture 17" descr="444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762000"/>
            <a:ext cx="3015503" cy="1371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rot="5400000">
            <a:off x="381000" y="3810000"/>
            <a:ext cx="1981200" cy="18288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V="1">
            <a:off x="952501" y="2400300"/>
            <a:ext cx="1676399" cy="9906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1219200" y="1981198"/>
            <a:ext cx="5486402" cy="76201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457200" y="5715000"/>
            <a:ext cx="2133600" cy="1588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4" name="Arc 33"/>
          <p:cNvSpPr/>
          <p:nvPr/>
        </p:nvSpPr>
        <p:spPr>
          <a:xfrm>
            <a:off x="914400" y="4800600"/>
            <a:ext cx="1066800" cy="1066800"/>
          </a:xfrm>
          <a:prstGeom prst="arc">
            <a:avLst>
              <a:gd name="adj1" fmla="val 15088150"/>
              <a:gd name="adj2" fmla="val 4280206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c 35"/>
          <p:cNvSpPr/>
          <p:nvPr/>
        </p:nvSpPr>
        <p:spPr>
          <a:xfrm rot="2492783">
            <a:off x="1514972" y="2048372"/>
            <a:ext cx="1066800" cy="1066800"/>
          </a:xfrm>
          <a:prstGeom prst="arc">
            <a:avLst>
              <a:gd name="adj1" fmla="val 15088150"/>
              <a:gd name="adj2" fmla="val 4280206"/>
            </a:avLst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838200" y="5029200"/>
            <a:ext cx="9144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উন্নতি কোণ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52600" y="2209800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অবনতি  কোণ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5791200"/>
            <a:ext cx="87630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অবনতি কোণঃ ভূতলের সমান্তরাল রেখার নিচের কোন বিন্দু ভূ- রেখার সাথে যে কোণ উৎপন্ন করে তাকে অবনতি কোণ বলা হয়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6" grpId="0" animBg="1"/>
      <p:bldP spid="37" grpId="0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3124200" y="0"/>
            <a:ext cx="4191000" cy="32004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নিম্নে লক্ষ্য 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352800" y="5029200"/>
            <a:ext cx="31242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3352800" y="3276600"/>
            <a:ext cx="2286000" cy="1828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Arc 4"/>
          <p:cNvSpPr/>
          <p:nvPr/>
        </p:nvSpPr>
        <p:spPr>
          <a:xfrm>
            <a:off x="3200400" y="4343400"/>
            <a:ext cx="1219200" cy="1752600"/>
          </a:xfrm>
          <a:prstGeom prst="arc">
            <a:avLst>
              <a:gd name="adj1" fmla="val 16913985"/>
              <a:gd name="adj2" fmla="val 21467573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sz="2800" dirty="0" smtClean="0">
                <a:sym typeface="Symbol"/>
              </a:rPr>
              <a:t>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191000" y="4495800"/>
            <a:ext cx="121920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19400" y="5105400"/>
            <a:ext cx="3048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19600" y="3429000"/>
            <a:ext cx="3810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2895600"/>
            <a:ext cx="38100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5029200"/>
            <a:ext cx="762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8200" y="5105400"/>
            <a:ext cx="6096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91200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চিত্রে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XOY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একটি সূক্ষ্ণকোণ ।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OY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বাহুতে যে কোনো একটি বিন্দু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P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লই এবং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P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বিন্দু হতে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OX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বাহুর ওপর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PM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লম্ব আঁকি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447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নিম্নে লক্ষ্য করঃ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 rot="5400000" flipH="1" flipV="1">
            <a:off x="1333500" y="1333500"/>
            <a:ext cx="1676400" cy="17526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Arc 3"/>
          <p:cNvSpPr/>
          <p:nvPr/>
        </p:nvSpPr>
        <p:spPr>
          <a:xfrm>
            <a:off x="1600200" y="2438400"/>
            <a:ext cx="838200" cy="838200"/>
          </a:xfrm>
          <a:prstGeom prst="arc">
            <a:avLst>
              <a:gd name="adj1" fmla="val 15280715"/>
              <a:gd name="adj2" fmla="val 196411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2590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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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 কোণের জন্য অতিভূজ , সন্নিহিত বাহু ও বিপরীত চিহ্নিত করণ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696329"/>
            <a:ext cx="990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17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71203" y="1696329"/>
            <a:ext cx="609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8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52600" y="3048000"/>
            <a:ext cx="106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15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অতিভুজ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 একক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বিপরীত বাহু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  একক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সন্নিহিত বাহু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15  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একক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2286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0" y="0"/>
            <a:ext cx="9144000" cy="1447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নিম্নে আরও লক্ষ্য করঃ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 rot="5400000" flipH="1" flipV="1">
            <a:off x="1333500" y="1333500"/>
            <a:ext cx="1676400" cy="17526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Arc 3"/>
          <p:cNvSpPr/>
          <p:nvPr/>
        </p:nvSpPr>
        <p:spPr>
          <a:xfrm rot="8831822">
            <a:off x="2370017" y="1531818"/>
            <a:ext cx="838200" cy="838200"/>
          </a:xfrm>
          <a:prstGeom prst="arc">
            <a:avLst>
              <a:gd name="adj1" fmla="val 15280715"/>
              <a:gd name="adj2" fmla="val 1964115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16002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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81400"/>
            <a:ext cx="9144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  <a:sym typeface="Symbol"/>
              </a:rPr>
              <a:t>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 কোণের জন্য অতিভূজ , সন্নিহিত বাহু ও বিপরীত চিহ্নিত করণ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600200"/>
            <a:ext cx="762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17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471203" y="1696329"/>
            <a:ext cx="6096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8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048000"/>
            <a:ext cx="762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ym typeface="Symbol"/>
              </a:rPr>
              <a:t>15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114800"/>
            <a:ext cx="914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অতিভুজ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 একক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বিপরীত বাহু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  একক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91200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সন্নিহিত বাহু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8  </a:t>
            </a:r>
            <a:r>
              <a:rPr lang="bn-IN" sz="4000" dirty="0" smtClean="0">
                <a:latin typeface="Times New Roman" pitchFamily="18" charset="0"/>
                <a:cs typeface="NikoshBAN" pitchFamily="2" charset="0"/>
              </a:rPr>
              <a:t>একক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2743200"/>
            <a:ext cx="228600" cy="304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/>
          <p:cNvSpPr/>
          <p:nvPr/>
        </p:nvSpPr>
        <p:spPr>
          <a:xfrm>
            <a:off x="914400" y="457200"/>
            <a:ext cx="8229600" cy="1752600"/>
          </a:xfrm>
          <a:prstGeom prst="star5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নিম্নে আর ও লক্ষ্য কর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Triangle 2"/>
          <p:cNvSpPr/>
          <p:nvPr/>
        </p:nvSpPr>
        <p:spPr>
          <a:xfrm>
            <a:off x="1828800" y="2971800"/>
            <a:ext cx="1676400" cy="1600200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3828230" flipV="1">
            <a:off x="1664129" y="2916944"/>
            <a:ext cx="663325" cy="725253"/>
          </a:xfrm>
          <a:prstGeom prst="arc">
            <a:avLst>
              <a:gd name="adj1" fmla="val 16688916"/>
              <a:gd name="adj2" fmla="val 2659833"/>
            </a:avLst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sz="2400" dirty="0" smtClean="0">
                <a:sym typeface="Symbol"/>
              </a:rPr>
              <a:t>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3657600"/>
            <a:ext cx="1219200" cy="1588"/>
          </a:xfrm>
          <a:prstGeom prst="straightConnector1">
            <a:avLst/>
          </a:prstGeom>
          <a:ln w="28575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0800000">
            <a:off x="914400" y="3886200"/>
            <a:ext cx="990600" cy="381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2439194" y="4723606"/>
            <a:ext cx="3048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90800" y="4876800"/>
            <a:ext cx="1752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>
            <a:off x="6019800" y="2971800"/>
            <a:ext cx="1676400" cy="1524000"/>
          </a:xfrm>
          <a:prstGeom prst="rt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0" name="Arc 9"/>
          <p:cNvSpPr/>
          <p:nvPr/>
        </p:nvSpPr>
        <p:spPr>
          <a:xfrm flipH="1">
            <a:off x="6858000" y="3962400"/>
            <a:ext cx="1066800" cy="1752600"/>
          </a:xfrm>
          <a:prstGeom prst="arc">
            <a:avLst>
              <a:gd name="adj1" fmla="val 16909133"/>
              <a:gd name="adj2" fmla="val 19547472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en-US" sz="2400" dirty="0" smtClean="0">
                <a:sym typeface="Symbol"/>
              </a:rPr>
              <a:t>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5"/>
          </p:cNvCxnSpPr>
          <p:nvPr/>
        </p:nvCxnSpPr>
        <p:spPr>
          <a:xfrm>
            <a:off x="6858000" y="3733800"/>
            <a:ext cx="9906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5638800" y="3276600"/>
            <a:ext cx="3810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362700" y="4686300"/>
            <a:ext cx="38100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3200" y="4876800"/>
            <a:ext cx="16002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62400" y="3505200"/>
            <a:ext cx="991275" cy="4001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3581400"/>
            <a:ext cx="990600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অতিভুজ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29600" y="4724400"/>
            <a:ext cx="914400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ভুমি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00600" y="2895600"/>
            <a:ext cx="762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লম্ব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" y="3657600"/>
            <a:ext cx="914400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/>
              <a:t>ভুমি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495800" y="4800600"/>
            <a:ext cx="914400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লম্ব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71600" y="2514600"/>
            <a:ext cx="533400" cy="381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0" y="4648200"/>
            <a:ext cx="68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4343400"/>
            <a:ext cx="60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867400" y="2590800"/>
            <a:ext cx="838200" cy="381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4495800"/>
            <a:ext cx="4572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48600" y="4419600"/>
            <a:ext cx="5334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43000" y="5638800"/>
            <a:ext cx="27432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১ম চিত্র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7517" y="5638800"/>
            <a:ext cx="2743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২ য়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চিত্র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2736</TotalTime>
  <Words>904</Words>
  <Application>Microsoft Office PowerPoint</Application>
  <PresentationFormat>On-screen Show (4:3)</PresentationFormat>
  <Paragraphs>200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Trek</vt:lpstr>
      <vt:lpstr>Equation</vt:lpstr>
      <vt:lpstr>  সবাইকে স্বাগতম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স্বাগতম</dc:title>
  <dc:creator>TSS</dc:creator>
  <cp:lastModifiedBy>Sabiha</cp:lastModifiedBy>
  <cp:revision>540</cp:revision>
  <dcterms:created xsi:type="dcterms:W3CDTF">2013-07-08T15:20:45Z</dcterms:created>
  <dcterms:modified xsi:type="dcterms:W3CDTF">2015-10-21T15:12:54Z</dcterms:modified>
</cp:coreProperties>
</file>